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4"/>
  </p:sldMasterIdLst>
  <p:notesMasterIdLst>
    <p:notesMasterId r:id="rId31"/>
  </p:notesMasterIdLst>
  <p:handoutMasterIdLst>
    <p:handoutMasterId r:id="rId32"/>
  </p:handoutMasterIdLst>
  <p:sldIdLst>
    <p:sldId id="306" r:id="rId5"/>
    <p:sldId id="308" r:id="rId6"/>
    <p:sldId id="310" r:id="rId7"/>
    <p:sldId id="324" r:id="rId8"/>
    <p:sldId id="311" r:id="rId9"/>
    <p:sldId id="312" r:id="rId10"/>
    <p:sldId id="313" r:id="rId11"/>
    <p:sldId id="314" r:id="rId12"/>
    <p:sldId id="315" r:id="rId13"/>
    <p:sldId id="317" r:id="rId14"/>
    <p:sldId id="316" r:id="rId15"/>
    <p:sldId id="323" r:id="rId16"/>
    <p:sldId id="319" r:id="rId17"/>
    <p:sldId id="318" r:id="rId18"/>
    <p:sldId id="322" r:id="rId19"/>
    <p:sldId id="256" r:id="rId20"/>
    <p:sldId id="298" r:id="rId21"/>
    <p:sldId id="261" r:id="rId22"/>
    <p:sldId id="299" r:id="rId23"/>
    <p:sldId id="302" r:id="rId24"/>
    <p:sldId id="305" r:id="rId25"/>
    <p:sldId id="296" r:id="rId26"/>
    <p:sldId id="297" r:id="rId27"/>
    <p:sldId id="303" r:id="rId28"/>
    <p:sldId id="304" r:id="rId29"/>
    <p:sldId id="29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ject" id="{DB69FFFE-15EB-43F5-8C04-806B8D0CF5D5}">
          <p14:sldIdLst>
            <p14:sldId id="306"/>
            <p14:sldId id="308"/>
            <p14:sldId id="310"/>
            <p14:sldId id="324"/>
            <p14:sldId id="311"/>
            <p14:sldId id="312"/>
            <p14:sldId id="313"/>
            <p14:sldId id="314"/>
            <p14:sldId id="315"/>
            <p14:sldId id="317"/>
            <p14:sldId id="316"/>
            <p14:sldId id="323"/>
            <p14:sldId id="319"/>
            <p14:sldId id="318"/>
            <p14:sldId id="322"/>
          </p14:sldIdLst>
        </p14:section>
        <p14:section name="לא להגשה" id="{AE50564F-E098-4FAB-A1D5-61B885E684A6}">
          <p14:sldIdLst>
            <p14:sldId id="256"/>
            <p14:sldId id="298"/>
            <p14:sldId id="261"/>
            <p14:sldId id="299"/>
            <p14:sldId id="302"/>
            <p14:sldId id="305"/>
            <p14:sldId id="296"/>
            <p14:sldId id="297"/>
            <p14:sldId id="303"/>
            <p14:sldId id="304"/>
            <p14:sldId id="29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CFF4"/>
    <a:srgbClr val="396CA5"/>
    <a:srgbClr val="578BC5"/>
    <a:srgbClr val="729ECE"/>
    <a:srgbClr val="CCCCF2"/>
    <a:srgbClr val="2C3D71"/>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F20508-4CF3-4A15-B4DB-3E5784258022}" v="559" dt="2022-01-01T19:28:42.4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33" autoAdjust="0"/>
    <p:restoredTop sz="94249" autoAdjust="0"/>
  </p:normalViewPr>
  <p:slideViewPr>
    <p:cSldViewPr snapToGrid="0" showGuides="1">
      <p:cViewPr>
        <p:scale>
          <a:sx n="100" d="100"/>
          <a:sy n="100" d="100"/>
        </p:scale>
        <p:origin x="594" y="312"/>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0" d="100"/>
          <a:sy n="60" d="100"/>
        </p:scale>
        <p:origin x="3187" y="4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אור מן" userId="366511654a5deaf2" providerId="LiveId" clId="{5AF20508-4CF3-4A15-B4DB-3E5784258022}"/>
    <pc:docChg chg="undo custSel addSld delSld modSld sldOrd addSection delSection modSection">
      <pc:chgData name="אור מן" userId="366511654a5deaf2" providerId="LiveId" clId="{5AF20508-4CF3-4A15-B4DB-3E5784258022}" dt="2022-01-01T19:28:42.492" v="2239" actId="14826"/>
      <pc:docMkLst>
        <pc:docMk/>
      </pc:docMkLst>
      <pc:sldChg chg="add del">
        <pc:chgData name="אור מן" userId="366511654a5deaf2" providerId="LiveId" clId="{5AF20508-4CF3-4A15-B4DB-3E5784258022}" dt="2022-01-01T15:25:23.813" v="1908" actId="18676"/>
        <pc:sldMkLst>
          <pc:docMk/>
          <pc:sldMk cId="3340685843" sldId="256"/>
        </pc:sldMkLst>
      </pc:sldChg>
      <pc:sldChg chg="addSp delSp add del setBg delDesignElem">
        <pc:chgData name="אור מן" userId="366511654a5deaf2" providerId="LiveId" clId="{5AF20508-4CF3-4A15-B4DB-3E5784258022}" dt="2022-01-01T15:25:23.813" v="1908" actId="18676"/>
        <pc:sldMkLst>
          <pc:docMk/>
          <pc:sldMk cId="3309719136" sldId="261"/>
        </pc:sldMkLst>
        <pc:spChg chg="add del">
          <ac:chgData name="אור מן" userId="366511654a5deaf2" providerId="LiveId" clId="{5AF20508-4CF3-4A15-B4DB-3E5784258022}" dt="2022-01-01T15:25:21.426" v="1905"/>
          <ac:spMkLst>
            <pc:docMk/>
            <pc:sldMk cId="3309719136" sldId="261"/>
            <ac:spMk id="22" creationId="{416A0E3C-60E6-4F39-BC55-5F7C224E1F7C}"/>
          </ac:spMkLst>
        </pc:spChg>
        <pc:spChg chg="add del">
          <ac:chgData name="אור מן" userId="366511654a5deaf2" providerId="LiveId" clId="{5AF20508-4CF3-4A15-B4DB-3E5784258022}" dt="2022-01-01T15:25:21.426" v="1905"/>
          <ac:spMkLst>
            <pc:docMk/>
            <pc:sldMk cId="3309719136" sldId="261"/>
            <ac:spMk id="26" creationId="{E844E128-FF69-4E9F-8327-6B504B3C5AE1}"/>
          </ac:spMkLst>
        </pc:spChg>
        <pc:cxnChg chg="add del">
          <ac:chgData name="אור מן" userId="366511654a5deaf2" providerId="LiveId" clId="{5AF20508-4CF3-4A15-B4DB-3E5784258022}" dt="2022-01-01T15:25:21.426" v="1905"/>
          <ac:cxnSpMkLst>
            <pc:docMk/>
            <pc:sldMk cId="3309719136" sldId="261"/>
            <ac:cxnSpMk id="24" creationId="{C5025DAC-8B93-4160-B017-3A274A5828C0}"/>
          </ac:cxnSpMkLst>
        </pc:cxnChg>
        <pc:cxnChg chg="add del">
          <ac:chgData name="אור מן" userId="366511654a5deaf2" providerId="LiveId" clId="{5AF20508-4CF3-4A15-B4DB-3E5784258022}" dt="2022-01-01T15:25:21.426" v="1905"/>
          <ac:cxnSpMkLst>
            <pc:docMk/>
            <pc:sldMk cId="3309719136" sldId="261"/>
            <ac:cxnSpMk id="28" creationId="{055CEADF-09EA-423C-8C45-F94AF44D5AF0}"/>
          </ac:cxnSpMkLst>
        </pc:cxnChg>
      </pc:sldChg>
      <pc:sldChg chg="add del">
        <pc:chgData name="אור מן" userId="366511654a5deaf2" providerId="LiveId" clId="{5AF20508-4CF3-4A15-B4DB-3E5784258022}" dt="2022-01-01T15:25:23.813" v="1908" actId="18676"/>
        <pc:sldMkLst>
          <pc:docMk/>
          <pc:sldMk cId="1409899035" sldId="292"/>
        </pc:sldMkLst>
      </pc:sldChg>
      <pc:sldChg chg="add del">
        <pc:chgData name="אור מן" userId="366511654a5deaf2" providerId="LiveId" clId="{5AF20508-4CF3-4A15-B4DB-3E5784258022}" dt="2022-01-01T15:25:23.813" v="1908" actId="18676"/>
        <pc:sldMkLst>
          <pc:docMk/>
          <pc:sldMk cId="3189316648" sldId="296"/>
        </pc:sldMkLst>
      </pc:sldChg>
      <pc:sldChg chg="add del">
        <pc:chgData name="אור מן" userId="366511654a5deaf2" providerId="LiveId" clId="{5AF20508-4CF3-4A15-B4DB-3E5784258022}" dt="2022-01-01T15:25:23.813" v="1908" actId="18676"/>
        <pc:sldMkLst>
          <pc:docMk/>
          <pc:sldMk cId="2716836432" sldId="297"/>
        </pc:sldMkLst>
      </pc:sldChg>
      <pc:sldChg chg="add del">
        <pc:chgData name="אור מן" userId="366511654a5deaf2" providerId="LiveId" clId="{5AF20508-4CF3-4A15-B4DB-3E5784258022}" dt="2022-01-01T15:25:23.813" v="1908" actId="18676"/>
        <pc:sldMkLst>
          <pc:docMk/>
          <pc:sldMk cId="359849887" sldId="298"/>
        </pc:sldMkLst>
      </pc:sldChg>
      <pc:sldChg chg="add del">
        <pc:chgData name="אור מן" userId="366511654a5deaf2" providerId="LiveId" clId="{5AF20508-4CF3-4A15-B4DB-3E5784258022}" dt="2022-01-01T15:25:23.813" v="1908" actId="18676"/>
        <pc:sldMkLst>
          <pc:docMk/>
          <pc:sldMk cId="3007568599" sldId="299"/>
        </pc:sldMkLst>
      </pc:sldChg>
      <pc:sldChg chg="add del">
        <pc:chgData name="אור מן" userId="366511654a5deaf2" providerId="LiveId" clId="{5AF20508-4CF3-4A15-B4DB-3E5784258022}" dt="2022-01-01T15:25:23.813" v="1908" actId="18676"/>
        <pc:sldMkLst>
          <pc:docMk/>
          <pc:sldMk cId="2075827561" sldId="302"/>
        </pc:sldMkLst>
      </pc:sldChg>
      <pc:sldChg chg="add del">
        <pc:chgData name="אור מן" userId="366511654a5deaf2" providerId="LiveId" clId="{5AF20508-4CF3-4A15-B4DB-3E5784258022}" dt="2022-01-01T15:25:23.813" v="1908" actId="18676"/>
        <pc:sldMkLst>
          <pc:docMk/>
          <pc:sldMk cId="2570347957" sldId="303"/>
        </pc:sldMkLst>
      </pc:sldChg>
      <pc:sldChg chg="add del">
        <pc:chgData name="אור מן" userId="366511654a5deaf2" providerId="LiveId" clId="{5AF20508-4CF3-4A15-B4DB-3E5784258022}" dt="2022-01-01T15:25:23.813" v="1908" actId="18676"/>
        <pc:sldMkLst>
          <pc:docMk/>
          <pc:sldMk cId="2514384895" sldId="304"/>
        </pc:sldMkLst>
      </pc:sldChg>
      <pc:sldChg chg="add del">
        <pc:chgData name="אור מן" userId="366511654a5deaf2" providerId="LiveId" clId="{5AF20508-4CF3-4A15-B4DB-3E5784258022}" dt="2022-01-01T15:25:23.813" v="1908" actId="18676"/>
        <pc:sldMkLst>
          <pc:docMk/>
          <pc:sldMk cId="1115881989" sldId="305"/>
        </pc:sldMkLst>
      </pc:sldChg>
      <pc:sldChg chg="modSp mod">
        <pc:chgData name="אור מן" userId="366511654a5deaf2" providerId="LiveId" clId="{5AF20508-4CF3-4A15-B4DB-3E5784258022}" dt="2021-12-28T17:58:29.997" v="9" actId="20577"/>
        <pc:sldMkLst>
          <pc:docMk/>
          <pc:sldMk cId="2898077004" sldId="306"/>
        </pc:sldMkLst>
        <pc:spChg chg="mod">
          <ac:chgData name="אור מן" userId="366511654a5deaf2" providerId="LiveId" clId="{5AF20508-4CF3-4A15-B4DB-3E5784258022}" dt="2021-12-28T17:58:29.997" v="9" actId="20577"/>
          <ac:spMkLst>
            <pc:docMk/>
            <pc:sldMk cId="2898077004" sldId="306"/>
            <ac:spMk id="3" creationId="{3DB91265-4D59-4308-89AA-982275268F1F}"/>
          </ac:spMkLst>
        </pc:spChg>
      </pc:sldChg>
      <pc:sldChg chg="modSp add del mod ord modTransition">
        <pc:chgData name="אור מן" userId="366511654a5deaf2" providerId="LiveId" clId="{5AF20508-4CF3-4A15-B4DB-3E5784258022}" dt="2022-01-01T15:25:51.678" v="1917" actId="47"/>
        <pc:sldMkLst>
          <pc:docMk/>
          <pc:sldMk cId="4008083853" sldId="307"/>
        </pc:sldMkLst>
        <pc:spChg chg="mod">
          <ac:chgData name="אור מן" userId="366511654a5deaf2" providerId="LiveId" clId="{5AF20508-4CF3-4A15-B4DB-3E5784258022}" dt="2021-12-28T17:54:45.836" v="6" actId="947"/>
          <ac:spMkLst>
            <pc:docMk/>
            <pc:sldMk cId="4008083853" sldId="307"/>
            <ac:spMk id="3" creationId="{4EF15B35-3E87-AB47-A668-38DD000ADF27}"/>
          </ac:spMkLst>
        </pc:spChg>
        <pc:spChg chg="mod">
          <ac:chgData name="אור מן" userId="366511654a5deaf2" providerId="LiveId" clId="{5AF20508-4CF3-4A15-B4DB-3E5784258022}" dt="2021-12-28T18:04:06.331" v="51" actId="20577"/>
          <ac:spMkLst>
            <pc:docMk/>
            <pc:sldMk cId="4008083853" sldId="307"/>
            <ac:spMk id="4" creationId="{7745DD5F-CB0F-459F-B478-E21CDD310C26}"/>
          </ac:spMkLst>
        </pc:spChg>
      </pc:sldChg>
      <pc:sldChg chg="addSp delSp modSp add mod">
        <pc:chgData name="אור מן" userId="366511654a5deaf2" providerId="LiveId" clId="{5AF20508-4CF3-4A15-B4DB-3E5784258022}" dt="2022-01-01T17:44:13.314" v="1974" actId="20577"/>
        <pc:sldMkLst>
          <pc:docMk/>
          <pc:sldMk cId="1668241459" sldId="308"/>
        </pc:sldMkLst>
        <pc:spChg chg="mod">
          <ac:chgData name="אור מן" userId="366511654a5deaf2" providerId="LiveId" clId="{5AF20508-4CF3-4A15-B4DB-3E5784258022}" dt="2022-01-01T17:44:13.314" v="1974" actId="20577"/>
          <ac:spMkLst>
            <pc:docMk/>
            <pc:sldMk cId="1668241459" sldId="308"/>
            <ac:spMk id="4" creationId="{7745DD5F-CB0F-459F-B478-E21CDD310C26}"/>
          </ac:spMkLst>
        </pc:spChg>
        <pc:spChg chg="add del mod">
          <ac:chgData name="אור מן" userId="366511654a5deaf2" providerId="LiveId" clId="{5AF20508-4CF3-4A15-B4DB-3E5784258022}" dt="2022-01-01T15:17:57.610" v="1861" actId="478"/>
          <ac:spMkLst>
            <pc:docMk/>
            <pc:sldMk cId="1668241459" sldId="308"/>
            <ac:spMk id="5" creationId="{094FDB68-5B5B-43EA-BCC9-F2E7E2DCA7E6}"/>
          </ac:spMkLst>
        </pc:spChg>
        <pc:picChg chg="add del mod">
          <ac:chgData name="אור מן" userId="366511654a5deaf2" providerId="LiveId" clId="{5AF20508-4CF3-4A15-B4DB-3E5784258022}" dt="2022-01-01T15:17:54.479" v="1860" actId="478"/>
          <ac:picMkLst>
            <pc:docMk/>
            <pc:sldMk cId="1668241459" sldId="308"/>
            <ac:picMk id="9" creationId="{D02EA407-AE01-497C-A1B7-8446D92FEFDA}"/>
          </ac:picMkLst>
        </pc:picChg>
        <pc:picChg chg="add mod ord">
          <ac:chgData name="אור מן" userId="366511654a5deaf2" providerId="LiveId" clId="{5AF20508-4CF3-4A15-B4DB-3E5784258022}" dt="2022-01-01T17:11:38.766" v="1943" actId="167"/>
          <ac:picMkLst>
            <pc:docMk/>
            <pc:sldMk cId="1668241459" sldId="308"/>
            <ac:picMk id="10" creationId="{06B52D88-72BF-4C9B-98EF-308CE3C84ED8}"/>
          </ac:picMkLst>
        </pc:picChg>
        <pc:picChg chg="del">
          <ac:chgData name="אור מן" userId="366511654a5deaf2" providerId="LiveId" clId="{5AF20508-4CF3-4A15-B4DB-3E5784258022}" dt="2022-01-01T15:17:45.091" v="1856" actId="478"/>
          <ac:picMkLst>
            <pc:docMk/>
            <pc:sldMk cId="1668241459" sldId="308"/>
            <ac:picMk id="17" creationId="{1FE05F69-81FE-41EC-874F-C9DA7048A589}"/>
          </ac:picMkLst>
        </pc:picChg>
      </pc:sldChg>
      <pc:sldChg chg="addSp modSp add del mod ord modClrScheme chgLayout">
        <pc:chgData name="אור מן" userId="366511654a5deaf2" providerId="LiveId" clId="{5AF20508-4CF3-4A15-B4DB-3E5784258022}" dt="2022-01-01T08:28:43.981" v="456" actId="47"/>
        <pc:sldMkLst>
          <pc:docMk/>
          <pc:sldMk cId="4182584988" sldId="309"/>
        </pc:sldMkLst>
        <pc:spChg chg="mod ord">
          <ac:chgData name="אור מן" userId="366511654a5deaf2" providerId="LiveId" clId="{5AF20508-4CF3-4A15-B4DB-3E5784258022}" dt="2022-01-01T08:22:20.060" v="350" actId="700"/>
          <ac:spMkLst>
            <pc:docMk/>
            <pc:sldMk cId="4182584988" sldId="309"/>
            <ac:spMk id="2" creationId="{70E83EE9-686B-49B9-8CF4-6F5F84A0A420}"/>
          </ac:spMkLst>
        </pc:spChg>
        <pc:spChg chg="mod ord">
          <ac:chgData name="אור מן" userId="366511654a5deaf2" providerId="LiveId" clId="{5AF20508-4CF3-4A15-B4DB-3E5784258022}" dt="2022-01-01T08:23:25.758" v="372" actId="14100"/>
          <ac:spMkLst>
            <pc:docMk/>
            <pc:sldMk cId="4182584988" sldId="309"/>
            <ac:spMk id="3" creationId="{DA019A2A-640A-4285-BA5E-7A47E95D04EC}"/>
          </ac:spMkLst>
        </pc:spChg>
        <pc:spChg chg="mod ord">
          <ac:chgData name="אור מן" userId="366511654a5deaf2" providerId="LiveId" clId="{5AF20508-4CF3-4A15-B4DB-3E5784258022}" dt="2022-01-01T08:26:03.059" v="433" actId="20577"/>
          <ac:spMkLst>
            <pc:docMk/>
            <pc:sldMk cId="4182584988" sldId="309"/>
            <ac:spMk id="4" creationId="{FBA1D6E0-6A9C-4ADB-984E-B54DD59C6DF0}"/>
          </ac:spMkLst>
        </pc:spChg>
        <pc:spChg chg="mod ord">
          <ac:chgData name="אור מן" userId="366511654a5deaf2" providerId="LiveId" clId="{5AF20508-4CF3-4A15-B4DB-3E5784258022}" dt="2022-01-01T08:26:18.924" v="434"/>
          <ac:spMkLst>
            <pc:docMk/>
            <pc:sldMk cId="4182584988" sldId="309"/>
            <ac:spMk id="5" creationId="{8DD3FEC5-159E-43A5-9588-54A48A0C2BCE}"/>
          </ac:spMkLst>
        </pc:spChg>
        <pc:picChg chg="add mod">
          <ac:chgData name="אור מן" userId="366511654a5deaf2" providerId="LiveId" clId="{5AF20508-4CF3-4A15-B4DB-3E5784258022}" dt="2022-01-01T08:22:39.669" v="365" actId="14100"/>
          <ac:picMkLst>
            <pc:docMk/>
            <pc:sldMk cId="4182584988" sldId="309"/>
            <ac:picMk id="7" creationId="{E3874420-CA98-48C5-BE0F-CA7D09A7B08A}"/>
          </ac:picMkLst>
        </pc:picChg>
        <pc:picChg chg="mod ord">
          <ac:chgData name="אור מן" userId="366511654a5deaf2" providerId="LiveId" clId="{5AF20508-4CF3-4A15-B4DB-3E5784258022}" dt="2022-01-01T08:22:27.790" v="351" actId="1076"/>
          <ac:picMkLst>
            <pc:docMk/>
            <pc:sldMk cId="4182584988" sldId="309"/>
            <ac:picMk id="9" creationId="{8E4315D2-4A95-4A93-B1F8-7FD58C7B2BD0}"/>
          </ac:picMkLst>
        </pc:picChg>
      </pc:sldChg>
      <pc:sldChg chg="addSp delSp modSp add mod">
        <pc:chgData name="אור מן" userId="366511654a5deaf2" providerId="LiveId" clId="{5AF20508-4CF3-4A15-B4DB-3E5784258022}" dt="2022-01-01T19:25:54.321" v="2192" actId="20577"/>
        <pc:sldMkLst>
          <pc:docMk/>
          <pc:sldMk cId="1544666211" sldId="310"/>
        </pc:sldMkLst>
        <pc:spChg chg="del">
          <ac:chgData name="אור מן" userId="366511654a5deaf2" providerId="LiveId" clId="{5AF20508-4CF3-4A15-B4DB-3E5784258022}" dt="2022-01-01T08:27:34.583" v="444" actId="478"/>
          <ac:spMkLst>
            <pc:docMk/>
            <pc:sldMk cId="1544666211" sldId="310"/>
            <ac:spMk id="4" creationId="{7745DD5F-CB0F-459F-B478-E21CDD310C26}"/>
          </ac:spMkLst>
        </pc:spChg>
        <pc:spChg chg="add del mod">
          <ac:chgData name="אור מן" userId="366511654a5deaf2" providerId="LiveId" clId="{5AF20508-4CF3-4A15-B4DB-3E5784258022}" dt="2022-01-01T08:27:37.814" v="446" actId="478"/>
          <ac:spMkLst>
            <pc:docMk/>
            <pc:sldMk cId="1544666211" sldId="310"/>
            <ac:spMk id="5" creationId="{D0B4597E-7F5B-41D1-8CA6-8AE0E3081936}"/>
          </ac:spMkLst>
        </pc:spChg>
        <pc:spChg chg="add del mod">
          <ac:chgData name="אור מן" userId="366511654a5deaf2" providerId="LiveId" clId="{5AF20508-4CF3-4A15-B4DB-3E5784258022}" dt="2022-01-01T08:28:30.691" v="454" actId="478"/>
          <ac:spMkLst>
            <pc:docMk/>
            <pc:sldMk cId="1544666211" sldId="310"/>
            <ac:spMk id="7" creationId="{C4AB4844-4000-44A8-ABD7-A25BECF7D676}"/>
          </ac:spMkLst>
        </pc:spChg>
        <pc:spChg chg="add mod">
          <ac:chgData name="אור מן" userId="366511654a5deaf2" providerId="LiveId" clId="{5AF20508-4CF3-4A15-B4DB-3E5784258022}" dt="2022-01-01T19:22:29.125" v="2066" actId="20577"/>
          <ac:spMkLst>
            <pc:docMk/>
            <pc:sldMk cId="1544666211" sldId="310"/>
            <ac:spMk id="9" creationId="{4BA68470-E169-4688-B149-BFE69D674F05}"/>
          </ac:spMkLst>
        </pc:spChg>
        <pc:spChg chg="add del mod">
          <ac:chgData name="אור מן" userId="366511654a5deaf2" providerId="LiveId" clId="{5AF20508-4CF3-4A15-B4DB-3E5784258022}" dt="2022-01-01T08:28:53.981" v="460" actId="478"/>
          <ac:spMkLst>
            <pc:docMk/>
            <pc:sldMk cId="1544666211" sldId="310"/>
            <ac:spMk id="11" creationId="{9CB1E025-BD90-4257-AF0B-0F3DF482DDA7}"/>
          </ac:spMkLst>
        </pc:spChg>
        <pc:spChg chg="mod">
          <ac:chgData name="אור מן" userId="366511654a5deaf2" providerId="LiveId" clId="{5AF20508-4CF3-4A15-B4DB-3E5784258022}" dt="2022-01-01T19:25:54.321" v="2192" actId="20577"/>
          <ac:spMkLst>
            <pc:docMk/>
            <pc:sldMk cId="1544666211" sldId="310"/>
            <ac:spMk id="15" creationId="{66F458A5-2AF5-4290-8A07-8B68C223F81D}"/>
          </ac:spMkLst>
        </pc:spChg>
        <pc:picChg chg="add mod">
          <ac:chgData name="אור מן" userId="366511654a5deaf2" providerId="LiveId" clId="{5AF20508-4CF3-4A15-B4DB-3E5784258022}" dt="2022-01-01T08:27:49.180" v="449" actId="1076"/>
          <ac:picMkLst>
            <pc:docMk/>
            <pc:sldMk cId="1544666211" sldId="310"/>
            <ac:picMk id="10" creationId="{931AFBBC-49B7-4D29-8627-03A0DACD36E0}"/>
          </ac:picMkLst>
        </pc:picChg>
        <pc:picChg chg="add del">
          <ac:chgData name="אור מן" userId="366511654a5deaf2" providerId="LiveId" clId="{5AF20508-4CF3-4A15-B4DB-3E5784258022}" dt="2022-01-01T08:28:53.981" v="460" actId="478"/>
          <ac:picMkLst>
            <pc:docMk/>
            <pc:sldMk cId="1544666211" sldId="310"/>
            <ac:picMk id="17" creationId="{1FE05F69-81FE-41EC-874F-C9DA7048A589}"/>
          </ac:picMkLst>
        </pc:picChg>
      </pc:sldChg>
      <pc:sldChg chg="addSp modSp add mod ord modAnim">
        <pc:chgData name="אור מן" userId="366511654a5deaf2" providerId="LiveId" clId="{5AF20508-4CF3-4A15-B4DB-3E5784258022}" dt="2022-01-01T17:11:48.464" v="1947" actId="20577"/>
        <pc:sldMkLst>
          <pc:docMk/>
          <pc:sldMk cId="3040423179" sldId="311"/>
        </pc:sldMkLst>
        <pc:spChg chg="mod">
          <ac:chgData name="אור מן" userId="366511654a5deaf2" providerId="LiveId" clId="{5AF20508-4CF3-4A15-B4DB-3E5784258022}" dt="2022-01-01T08:50:33.635" v="604"/>
          <ac:spMkLst>
            <pc:docMk/>
            <pc:sldMk cId="3040423179" sldId="311"/>
            <ac:spMk id="3" creationId="{4EF15B35-3E87-AB47-A668-38DD000ADF27}"/>
          </ac:spMkLst>
        </pc:spChg>
        <pc:spChg chg="add mod">
          <ac:chgData name="אור מן" userId="366511654a5deaf2" providerId="LiveId" clId="{5AF20508-4CF3-4A15-B4DB-3E5784258022}" dt="2022-01-01T08:42:24.511" v="567" actId="14100"/>
          <ac:spMkLst>
            <pc:docMk/>
            <pc:sldMk cId="3040423179" sldId="311"/>
            <ac:spMk id="8" creationId="{3B9FAAD7-FC79-4404-BD65-4EA53BD6ABA9}"/>
          </ac:spMkLst>
        </pc:spChg>
        <pc:spChg chg="mod">
          <ac:chgData name="אור מן" userId="366511654a5deaf2" providerId="LiveId" clId="{5AF20508-4CF3-4A15-B4DB-3E5784258022}" dt="2022-01-01T17:11:48.464" v="1947" actId="20577"/>
          <ac:spMkLst>
            <pc:docMk/>
            <pc:sldMk cId="3040423179" sldId="311"/>
            <ac:spMk id="15" creationId="{66F458A5-2AF5-4290-8A07-8B68C223F81D}"/>
          </ac:spMkLst>
        </pc:spChg>
        <pc:graphicFrameChg chg="mod modGraphic">
          <ac:chgData name="אור מן" userId="366511654a5deaf2" providerId="LiveId" clId="{5AF20508-4CF3-4A15-B4DB-3E5784258022}" dt="2022-01-01T08:39:03.006" v="514" actId="404"/>
          <ac:graphicFrameMkLst>
            <pc:docMk/>
            <pc:sldMk cId="3040423179" sldId="311"/>
            <ac:graphicFrameMk id="10" creationId="{00E51AD9-52AC-49A5-BF0E-64F1B769CE85}"/>
          </ac:graphicFrameMkLst>
        </pc:graphicFrameChg>
        <pc:picChg chg="add mod modCrop">
          <ac:chgData name="אור מן" userId="366511654a5deaf2" providerId="LiveId" clId="{5AF20508-4CF3-4A15-B4DB-3E5784258022}" dt="2022-01-01T08:34:43.534" v="487" actId="1076"/>
          <ac:picMkLst>
            <pc:docMk/>
            <pc:sldMk cId="3040423179" sldId="311"/>
            <ac:picMk id="7" creationId="{1680DBED-49C6-4D00-A3B7-5CC6E2009D20}"/>
          </ac:picMkLst>
        </pc:picChg>
        <pc:cxnChg chg="add mod">
          <ac:chgData name="אור מן" userId="366511654a5deaf2" providerId="LiveId" clId="{5AF20508-4CF3-4A15-B4DB-3E5784258022}" dt="2022-01-01T08:40:55.454" v="523" actId="208"/>
          <ac:cxnSpMkLst>
            <pc:docMk/>
            <pc:sldMk cId="3040423179" sldId="311"/>
            <ac:cxnSpMk id="4" creationId="{76C26912-C8ED-49BD-BECB-9F3B136230B6}"/>
          </ac:cxnSpMkLst>
        </pc:cxnChg>
      </pc:sldChg>
      <pc:sldChg chg="addSp delSp modSp add mod ord">
        <pc:chgData name="אור מן" userId="366511654a5deaf2" providerId="LiveId" clId="{5AF20508-4CF3-4A15-B4DB-3E5784258022}" dt="2022-01-01T17:11:53.175" v="1948" actId="20577"/>
        <pc:sldMkLst>
          <pc:docMk/>
          <pc:sldMk cId="2989906727" sldId="312"/>
        </pc:sldMkLst>
        <pc:spChg chg="mod">
          <ac:chgData name="אור מן" userId="366511654a5deaf2" providerId="LiveId" clId="{5AF20508-4CF3-4A15-B4DB-3E5784258022}" dt="2022-01-01T17:11:53.175" v="1948" actId="20577"/>
          <ac:spMkLst>
            <pc:docMk/>
            <pc:sldMk cId="2989906727" sldId="312"/>
            <ac:spMk id="3" creationId="{B628FE7D-043F-42AF-B4AB-DB9AFF936B28}"/>
          </ac:spMkLst>
        </pc:spChg>
        <pc:spChg chg="del mod">
          <ac:chgData name="אור מן" userId="366511654a5deaf2" providerId="LiveId" clId="{5AF20508-4CF3-4A15-B4DB-3E5784258022}" dt="2022-01-01T08:49:35.209" v="586" actId="478"/>
          <ac:spMkLst>
            <pc:docMk/>
            <pc:sldMk cId="2989906727" sldId="312"/>
            <ac:spMk id="4" creationId="{FD26EF91-820B-4DA2-B398-3E168AFF17A9}"/>
          </ac:spMkLst>
        </pc:spChg>
        <pc:spChg chg="add del mod">
          <ac:chgData name="אור מן" userId="366511654a5deaf2" providerId="LiveId" clId="{5AF20508-4CF3-4A15-B4DB-3E5784258022}" dt="2022-01-01T08:49:01.692" v="582" actId="26606"/>
          <ac:spMkLst>
            <pc:docMk/>
            <pc:sldMk cId="2989906727" sldId="312"/>
            <ac:spMk id="5" creationId="{42194479-1CD7-4EE9-817C-FA0BA713E973}"/>
          </ac:spMkLst>
        </pc:spChg>
        <pc:spChg chg="add del mod">
          <ac:chgData name="אור מן" userId="366511654a5deaf2" providerId="LiveId" clId="{5AF20508-4CF3-4A15-B4DB-3E5784258022}" dt="2022-01-01T08:49:36.730" v="587" actId="478"/>
          <ac:spMkLst>
            <pc:docMk/>
            <pc:sldMk cId="2989906727" sldId="312"/>
            <ac:spMk id="8" creationId="{35DDF68B-2725-4CD0-A3B9-005D54C26E9F}"/>
          </ac:spMkLst>
        </pc:spChg>
        <pc:spChg chg="add">
          <ac:chgData name="אור מן" userId="366511654a5deaf2" providerId="LiveId" clId="{5AF20508-4CF3-4A15-B4DB-3E5784258022}" dt="2022-01-01T08:49:01.692" v="582" actId="26606"/>
          <ac:spMkLst>
            <pc:docMk/>
            <pc:sldMk cId="2989906727" sldId="312"/>
            <ac:spMk id="9" creationId="{C5EC8AA3-636A-4F97-8A5A-352093B7B2BF}"/>
          </ac:spMkLst>
        </pc:spChg>
        <pc:spChg chg="add mod">
          <ac:chgData name="אור מן" userId="366511654a5deaf2" providerId="LiveId" clId="{5AF20508-4CF3-4A15-B4DB-3E5784258022}" dt="2022-01-01T08:50:37.091" v="605"/>
          <ac:spMkLst>
            <pc:docMk/>
            <pc:sldMk cId="2989906727" sldId="312"/>
            <ac:spMk id="12" creationId="{58CCBDB2-FB69-4E00-8424-BF159061A904}"/>
          </ac:spMkLst>
        </pc:spChg>
        <pc:picChg chg="add mod ord modCrop">
          <ac:chgData name="אור מן" userId="366511654a5deaf2" providerId="LiveId" clId="{5AF20508-4CF3-4A15-B4DB-3E5784258022}" dt="2022-01-01T15:18:51.221" v="1870" actId="732"/>
          <ac:picMkLst>
            <pc:docMk/>
            <pc:sldMk cId="2989906727" sldId="312"/>
            <ac:picMk id="7" creationId="{7303B866-5782-4D82-8726-B50D910FBEF0}"/>
          </ac:picMkLst>
        </pc:picChg>
        <pc:picChg chg="add mod ord modCrop">
          <ac:chgData name="אור מן" userId="366511654a5deaf2" providerId="LiveId" clId="{5AF20508-4CF3-4A15-B4DB-3E5784258022}" dt="2022-01-01T15:18:28.776" v="1865" actId="167"/>
          <ac:picMkLst>
            <pc:docMk/>
            <pc:sldMk cId="2989906727" sldId="312"/>
            <ac:picMk id="13" creationId="{2481C853-C1DA-48F1-85AF-1B42FB9E7ADC}"/>
          </ac:picMkLst>
        </pc:picChg>
        <pc:picChg chg="del">
          <ac:chgData name="אור מן" userId="366511654a5deaf2" providerId="LiveId" clId="{5AF20508-4CF3-4A15-B4DB-3E5784258022}" dt="2022-01-01T08:48:20.484" v="578" actId="478"/>
          <ac:picMkLst>
            <pc:docMk/>
            <pc:sldMk cId="2989906727" sldId="312"/>
            <ac:picMk id="14" creationId="{E923BD5B-22B6-4E92-B95F-5F7B6467380E}"/>
          </ac:picMkLst>
        </pc:picChg>
      </pc:sldChg>
      <pc:sldChg chg="addSp delSp modSp add mod ord">
        <pc:chgData name="אור מן" userId="366511654a5deaf2" providerId="LiveId" clId="{5AF20508-4CF3-4A15-B4DB-3E5784258022}" dt="2022-01-01T17:12:01.092" v="1949" actId="20577"/>
        <pc:sldMkLst>
          <pc:docMk/>
          <pc:sldMk cId="2173557377" sldId="313"/>
        </pc:sldMkLst>
        <pc:spChg chg="add del mod">
          <ac:chgData name="אור מן" userId="366511654a5deaf2" providerId="LiveId" clId="{5AF20508-4CF3-4A15-B4DB-3E5784258022}" dt="2022-01-01T08:52:23.249" v="614" actId="478"/>
          <ac:spMkLst>
            <pc:docMk/>
            <pc:sldMk cId="2173557377" sldId="313"/>
            <ac:spMk id="4" creationId="{35AE4ACF-FDF8-4DAC-A680-C35C5BEDAD22}"/>
          </ac:spMkLst>
        </pc:spChg>
        <pc:spChg chg="add mod">
          <ac:chgData name="אור מן" userId="366511654a5deaf2" providerId="LiveId" clId="{5AF20508-4CF3-4A15-B4DB-3E5784258022}" dt="2022-01-01T17:12:01.092" v="1949" actId="20577"/>
          <ac:spMkLst>
            <pc:docMk/>
            <pc:sldMk cId="2173557377" sldId="313"/>
            <ac:spMk id="8" creationId="{A5CE60D8-AD92-4CFC-8957-5B8D1DC1ED7E}"/>
          </ac:spMkLst>
        </pc:spChg>
        <pc:spChg chg="mod">
          <ac:chgData name="אור מן" userId="366511654a5deaf2" providerId="LiveId" clId="{5AF20508-4CF3-4A15-B4DB-3E5784258022}" dt="2022-01-01T08:56:49.491" v="677" actId="1037"/>
          <ac:spMkLst>
            <pc:docMk/>
            <pc:sldMk cId="2173557377" sldId="313"/>
            <ac:spMk id="9" creationId="{4BA68470-E169-4688-B149-BFE69D674F05}"/>
          </ac:spMkLst>
        </pc:spChg>
        <pc:spChg chg="del">
          <ac:chgData name="אור מן" userId="366511654a5deaf2" providerId="LiveId" clId="{5AF20508-4CF3-4A15-B4DB-3E5784258022}" dt="2022-01-01T08:52:21.529" v="613" actId="478"/>
          <ac:spMkLst>
            <pc:docMk/>
            <pc:sldMk cId="2173557377" sldId="313"/>
            <ac:spMk id="15" creationId="{66F458A5-2AF5-4290-8A07-8B68C223F81D}"/>
          </ac:spMkLst>
        </pc:spChg>
        <pc:picChg chg="del">
          <ac:chgData name="אור מן" userId="366511654a5deaf2" providerId="LiveId" clId="{5AF20508-4CF3-4A15-B4DB-3E5784258022}" dt="2022-01-01T08:53:03.850" v="650" actId="478"/>
          <ac:picMkLst>
            <pc:docMk/>
            <pc:sldMk cId="2173557377" sldId="313"/>
            <ac:picMk id="10" creationId="{931AFBBC-49B7-4D29-8627-03A0DACD36E0}"/>
          </ac:picMkLst>
        </pc:picChg>
        <pc:picChg chg="add mod">
          <ac:chgData name="אור מן" userId="366511654a5deaf2" providerId="LiveId" clId="{5AF20508-4CF3-4A15-B4DB-3E5784258022}" dt="2022-01-01T08:53:15.967" v="653" actId="14100"/>
          <ac:picMkLst>
            <pc:docMk/>
            <pc:sldMk cId="2173557377" sldId="313"/>
            <ac:picMk id="11" creationId="{861D8EAD-F3F1-4916-ACC4-3FAF5A2E4FFF}"/>
          </ac:picMkLst>
        </pc:picChg>
      </pc:sldChg>
      <pc:sldChg chg="addSp delSp modSp add mod ord">
        <pc:chgData name="אור מן" userId="366511654a5deaf2" providerId="LiveId" clId="{5AF20508-4CF3-4A15-B4DB-3E5784258022}" dt="2022-01-01T17:12:04.505" v="1950" actId="20577"/>
        <pc:sldMkLst>
          <pc:docMk/>
          <pc:sldMk cId="1601467549" sldId="314"/>
        </pc:sldMkLst>
        <pc:spChg chg="del">
          <ac:chgData name="אור מן" userId="366511654a5deaf2" providerId="LiveId" clId="{5AF20508-4CF3-4A15-B4DB-3E5784258022}" dt="2022-01-01T09:06:24.704" v="681" actId="478"/>
          <ac:spMkLst>
            <pc:docMk/>
            <pc:sldMk cId="1601467549" sldId="314"/>
            <ac:spMk id="2" creationId="{EC6C92D3-8AE6-4260-8F63-97ED33A064D5}"/>
          </ac:spMkLst>
        </pc:spChg>
        <pc:spChg chg="mod">
          <ac:chgData name="אור מן" userId="366511654a5deaf2" providerId="LiveId" clId="{5AF20508-4CF3-4A15-B4DB-3E5784258022}" dt="2022-01-01T09:21:10.538" v="969"/>
          <ac:spMkLst>
            <pc:docMk/>
            <pc:sldMk cId="1601467549" sldId="314"/>
            <ac:spMk id="3" creationId="{74F887AB-AE63-4AD3-BA85-0F4412B6598D}"/>
          </ac:spMkLst>
        </pc:spChg>
        <pc:spChg chg="add del mod">
          <ac:chgData name="אור מן" userId="366511654a5deaf2" providerId="LiveId" clId="{5AF20508-4CF3-4A15-B4DB-3E5784258022}" dt="2022-01-01T09:06:28.188" v="682" actId="478"/>
          <ac:spMkLst>
            <pc:docMk/>
            <pc:sldMk cId="1601467549" sldId="314"/>
            <ac:spMk id="5" creationId="{96EDDCDD-7209-4D62-AD0C-C1DA31A5ADC7}"/>
          </ac:spMkLst>
        </pc:spChg>
        <pc:spChg chg="add del mod">
          <ac:chgData name="אור מן" userId="366511654a5deaf2" providerId="LiveId" clId="{5AF20508-4CF3-4A15-B4DB-3E5784258022}" dt="2022-01-01T15:19:45.950" v="1881" actId="478"/>
          <ac:spMkLst>
            <pc:docMk/>
            <pc:sldMk cId="1601467549" sldId="314"/>
            <ac:spMk id="7" creationId="{A0AC4716-5CA7-4ED4-87BF-11973E57FFB5}"/>
          </ac:spMkLst>
        </pc:spChg>
        <pc:spChg chg="add mod">
          <ac:chgData name="אור מן" userId="366511654a5deaf2" providerId="LiveId" clId="{5AF20508-4CF3-4A15-B4DB-3E5784258022}" dt="2022-01-01T17:12:04.505" v="1950" actId="20577"/>
          <ac:spMkLst>
            <pc:docMk/>
            <pc:sldMk cId="1601467549" sldId="314"/>
            <ac:spMk id="9" creationId="{076A953B-F302-4C37-A162-31160E884CED}"/>
          </ac:spMkLst>
        </pc:spChg>
        <pc:graphicFrameChg chg="mod">
          <ac:chgData name="אור מן" userId="366511654a5deaf2" providerId="LiveId" clId="{5AF20508-4CF3-4A15-B4DB-3E5784258022}" dt="2022-01-01T09:20:27.296" v="968" actId="2084"/>
          <ac:graphicFrameMkLst>
            <pc:docMk/>
            <pc:sldMk cId="1601467549" sldId="314"/>
            <ac:graphicFrameMk id="13" creationId="{4FB62979-011B-4BFB-BCF9-8CD712EA2332}"/>
          </ac:graphicFrameMkLst>
        </pc:graphicFrameChg>
        <pc:picChg chg="del">
          <ac:chgData name="אור מן" userId="366511654a5deaf2" providerId="LiveId" clId="{5AF20508-4CF3-4A15-B4DB-3E5784258022}" dt="2022-01-01T15:19:07.888" v="1871" actId="478"/>
          <ac:picMkLst>
            <pc:docMk/>
            <pc:sldMk cId="1601467549" sldId="314"/>
            <ac:picMk id="12" creationId="{34A80249-1835-46E9-87C9-48F4BEE1EC64}"/>
          </ac:picMkLst>
        </pc:picChg>
        <pc:picChg chg="add mod ord">
          <ac:chgData name="אור מן" userId="366511654a5deaf2" providerId="LiveId" clId="{5AF20508-4CF3-4A15-B4DB-3E5784258022}" dt="2022-01-01T15:19:41.961" v="1880" actId="167"/>
          <ac:picMkLst>
            <pc:docMk/>
            <pc:sldMk cId="1601467549" sldId="314"/>
            <ac:picMk id="15" creationId="{6720265C-DC84-4FC5-A550-01389FAE716A}"/>
          </ac:picMkLst>
        </pc:picChg>
      </pc:sldChg>
      <pc:sldChg chg="addSp delSp modSp add mod ord">
        <pc:chgData name="אור מן" userId="366511654a5deaf2" providerId="LiveId" clId="{5AF20508-4CF3-4A15-B4DB-3E5784258022}" dt="2022-01-01T17:12:07.735" v="1951" actId="20577"/>
        <pc:sldMkLst>
          <pc:docMk/>
          <pc:sldMk cId="333227043" sldId="315"/>
        </pc:sldMkLst>
        <pc:spChg chg="add del mod">
          <ac:chgData name="אור מן" userId="366511654a5deaf2" providerId="LiveId" clId="{5AF20508-4CF3-4A15-B4DB-3E5784258022}" dt="2022-01-01T09:24:10.538" v="974" actId="478"/>
          <ac:spMkLst>
            <pc:docMk/>
            <pc:sldMk cId="333227043" sldId="315"/>
            <ac:spMk id="4" creationId="{CB86323B-85E7-4F7E-8993-F0AFF54D1E1F}"/>
          </ac:spMkLst>
        </pc:spChg>
        <pc:spChg chg="mod">
          <ac:chgData name="אור מן" userId="366511654a5deaf2" providerId="LiveId" clId="{5AF20508-4CF3-4A15-B4DB-3E5784258022}" dt="2022-01-01T09:36:26.190" v="1409" actId="20577"/>
          <ac:spMkLst>
            <pc:docMk/>
            <pc:sldMk cId="333227043" sldId="315"/>
            <ac:spMk id="9" creationId="{4BA68470-E169-4688-B149-BFE69D674F05}"/>
          </ac:spMkLst>
        </pc:spChg>
        <pc:spChg chg="add mod">
          <ac:chgData name="אור מן" userId="366511654a5deaf2" providerId="LiveId" clId="{5AF20508-4CF3-4A15-B4DB-3E5784258022}" dt="2022-01-01T17:12:07.735" v="1951" actId="20577"/>
          <ac:spMkLst>
            <pc:docMk/>
            <pc:sldMk cId="333227043" sldId="315"/>
            <ac:spMk id="11" creationId="{9D967095-B0D0-477F-B8C9-2AD0513C3A35}"/>
          </ac:spMkLst>
        </pc:spChg>
        <pc:spChg chg="del">
          <ac:chgData name="אור מן" userId="366511654a5deaf2" providerId="LiveId" clId="{5AF20508-4CF3-4A15-B4DB-3E5784258022}" dt="2022-01-01T09:24:09.146" v="973" actId="478"/>
          <ac:spMkLst>
            <pc:docMk/>
            <pc:sldMk cId="333227043" sldId="315"/>
            <ac:spMk id="15" creationId="{66F458A5-2AF5-4290-8A07-8B68C223F81D}"/>
          </ac:spMkLst>
        </pc:spChg>
        <pc:picChg chg="ord">
          <ac:chgData name="אור מן" userId="366511654a5deaf2" providerId="LiveId" clId="{5AF20508-4CF3-4A15-B4DB-3E5784258022}" dt="2022-01-01T15:19:34.474" v="1879" actId="167"/>
          <ac:picMkLst>
            <pc:docMk/>
            <pc:sldMk cId="333227043" sldId="315"/>
            <ac:picMk id="17" creationId="{1FE05F69-81FE-41EC-874F-C9DA7048A589}"/>
          </ac:picMkLst>
        </pc:picChg>
      </pc:sldChg>
      <pc:sldChg chg="addSp modSp add mod ord">
        <pc:chgData name="אור מן" userId="366511654a5deaf2" providerId="LiveId" clId="{5AF20508-4CF3-4A15-B4DB-3E5784258022}" dt="2022-01-01T15:17:02.935" v="1855" actId="1076"/>
        <pc:sldMkLst>
          <pc:docMk/>
          <pc:sldMk cId="1518506907" sldId="316"/>
        </pc:sldMkLst>
        <pc:spChg chg="add mod">
          <ac:chgData name="אור מן" userId="366511654a5deaf2" providerId="LiveId" clId="{5AF20508-4CF3-4A15-B4DB-3E5784258022}" dt="2022-01-01T15:12:49.113" v="1818" actId="403"/>
          <ac:spMkLst>
            <pc:docMk/>
            <pc:sldMk cId="1518506907" sldId="316"/>
            <ac:spMk id="2" creationId="{22B725F8-F385-474D-8A14-125A65097DD7}"/>
          </ac:spMkLst>
        </pc:spChg>
        <pc:spChg chg="mod">
          <ac:chgData name="אור מן" userId="366511654a5deaf2" providerId="LiveId" clId="{5AF20508-4CF3-4A15-B4DB-3E5784258022}" dt="2022-01-01T10:07:41.294" v="1751"/>
          <ac:spMkLst>
            <pc:docMk/>
            <pc:sldMk cId="1518506907" sldId="316"/>
            <ac:spMk id="3" creationId="{4EF15B35-3E87-AB47-A668-38DD000ADF27}"/>
          </ac:spMkLst>
        </pc:spChg>
        <pc:spChg chg="mod">
          <ac:chgData name="אור מן" userId="366511654a5deaf2" providerId="LiveId" clId="{5AF20508-4CF3-4A15-B4DB-3E5784258022}" dt="2022-01-01T09:48:29.077" v="1415"/>
          <ac:spMkLst>
            <pc:docMk/>
            <pc:sldMk cId="1518506907" sldId="316"/>
            <ac:spMk id="15" creationId="{66F458A5-2AF5-4290-8A07-8B68C223F81D}"/>
          </ac:spMkLst>
        </pc:spChg>
        <pc:graphicFrameChg chg="mod modGraphic">
          <ac:chgData name="אור מן" userId="366511654a5deaf2" providerId="LiveId" clId="{5AF20508-4CF3-4A15-B4DB-3E5784258022}" dt="2022-01-01T15:17:02.935" v="1855" actId="1076"/>
          <ac:graphicFrameMkLst>
            <pc:docMk/>
            <pc:sldMk cId="1518506907" sldId="316"/>
            <ac:graphicFrameMk id="10" creationId="{00E51AD9-52AC-49A5-BF0E-64F1B769CE85}"/>
          </ac:graphicFrameMkLst>
        </pc:graphicFrameChg>
      </pc:sldChg>
      <pc:sldChg chg="addSp delSp modSp add mod ord">
        <pc:chgData name="אור מן" userId="366511654a5deaf2" providerId="LiveId" clId="{5AF20508-4CF3-4A15-B4DB-3E5784258022}" dt="2022-01-01T17:40:55.837" v="1953"/>
        <pc:sldMkLst>
          <pc:docMk/>
          <pc:sldMk cId="3392285780" sldId="317"/>
        </pc:sldMkLst>
        <pc:spChg chg="mod">
          <ac:chgData name="אור מן" userId="366511654a5deaf2" providerId="LiveId" clId="{5AF20508-4CF3-4A15-B4DB-3E5784258022}" dt="2022-01-01T09:53:29.018" v="1456" actId="404"/>
          <ac:spMkLst>
            <pc:docMk/>
            <pc:sldMk cId="3392285780" sldId="317"/>
            <ac:spMk id="3" creationId="{DA019A2A-640A-4285-BA5E-7A47E95D04EC}"/>
          </ac:spMkLst>
        </pc:spChg>
        <pc:spChg chg="mod">
          <ac:chgData name="אור מן" userId="366511654a5deaf2" providerId="LiveId" clId="{5AF20508-4CF3-4A15-B4DB-3E5784258022}" dt="2022-01-01T15:22:51.584" v="1891" actId="14100"/>
          <ac:spMkLst>
            <pc:docMk/>
            <pc:sldMk cId="3392285780" sldId="317"/>
            <ac:spMk id="4" creationId="{FBA1D6E0-6A9C-4ADB-984E-B54DD59C6DF0}"/>
          </ac:spMkLst>
        </pc:spChg>
        <pc:spChg chg="mod">
          <ac:chgData name="אור מן" userId="366511654a5deaf2" providerId="LiveId" clId="{5AF20508-4CF3-4A15-B4DB-3E5784258022}" dt="2022-01-01T10:07:43.395" v="1752"/>
          <ac:spMkLst>
            <pc:docMk/>
            <pc:sldMk cId="3392285780" sldId="317"/>
            <ac:spMk id="5" creationId="{8DD3FEC5-159E-43A5-9588-54A48A0C2BCE}"/>
          </ac:spMkLst>
        </pc:spChg>
        <pc:spChg chg="add del mod">
          <ac:chgData name="אור מן" userId="366511654a5deaf2" providerId="LiveId" clId="{5AF20508-4CF3-4A15-B4DB-3E5784258022}" dt="2022-01-01T15:19:21.007" v="1876" actId="478"/>
          <ac:spMkLst>
            <pc:docMk/>
            <pc:sldMk cId="3392285780" sldId="317"/>
            <ac:spMk id="10" creationId="{73EB06CB-1EAD-42A2-A6AF-50DC09C1E3CE}"/>
          </ac:spMkLst>
        </pc:spChg>
        <pc:picChg chg="add mod modCrop">
          <ac:chgData name="אור מן" userId="366511654a5deaf2" providerId="LiveId" clId="{5AF20508-4CF3-4A15-B4DB-3E5784258022}" dt="2022-01-01T10:04:55.015" v="1747"/>
          <ac:picMkLst>
            <pc:docMk/>
            <pc:sldMk cId="3392285780" sldId="317"/>
            <ac:picMk id="7" creationId="{EB26CAD5-1C99-4DBE-BA5A-5F16FFFB9330}"/>
          </ac:picMkLst>
        </pc:picChg>
        <pc:picChg chg="del">
          <ac:chgData name="אור מן" userId="366511654a5deaf2" providerId="LiveId" clId="{5AF20508-4CF3-4A15-B4DB-3E5784258022}" dt="2022-01-01T15:19:16.182" v="1873" actId="478"/>
          <ac:picMkLst>
            <pc:docMk/>
            <pc:sldMk cId="3392285780" sldId="317"/>
            <ac:picMk id="9" creationId="{8E4315D2-4A95-4A93-B1F8-7FD58C7B2BD0}"/>
          </ac:picMkLst>
        </pc:picChg>
        <pc:picChg chg="add del mod">
          <ac:chgData name="אור מן" userId="366511654a5deaf2" providerId="LiveId" clId="{5AF20508-4CF3-4A15-B4DB-3E5784258022}" dt="2022-01-01T15:19:19.853" v="1875" actId="478"/>
          <ac:picMkLst>
            <pc:docMk/>
            <pc:sldMk cId="3392285780" sldId="317"/>
            <ac:picMk id="11" creationId="{8DD093E4-9DA9-4C55-B8D6-60943AE1A0E2}"/>
          </ac:picMkLst>
        </pc:picChg>
        <pc:picChg chg="add mod ord">
          <ac:chgData name="אור מן" userId="366511654a5deaf2" providerId="LiveId" clId="{5AF20508-4CF3-4A15-B4DB-3E5784258022}" dt="2022-01-01T15:19:26.761" v="1878" actId="167"/>
          <ac:picMkLst>
            <pc:docMk/>
            <pc:sldMk cId="3392285780" sldId="317"/>
            <ac:picMk id="12" creationId="{63F400D7-215A-43C1-9CE6-FEB5A8A084B3}"/>
          </ac:picMkLst>
        </pc:picChg>
      </pc:sldChg>
      <pc:sldChg chg="addSp delSp modSp add mod ord">
        <pc:chgData name="אור מן" userId="366511654a5deaf2" providerId="LiveId" clId="{5AF20508-4CF3-4A15-B4DB-3E5784258022}" dt="2022-01-01T15:24:48.807" v="1896"/>
        <pc:sldMkLst>
          <pc:docMk/>
          <pc:sldMk cId="3169786842" sldId="318"/>
        </pc:sldMkLst>
        <pc:spChg chg="add del mod">
          <ac:chgData name="אור מן" userId="366511654a5deaf2" providerId="LiveId" clId="{5AF20508-4CF3-4A15-B4DB-3E5784258022}" dt="2022-01-01T14:59:35.952" v="1758" actId="3680"/>
          <ac:spMkLst>
            <pc:docMk/>
            <pc:sldMk cId="3169786842" sldId="318"/>
            <ac:spMk id="4" creationId="{759023DD-5FFE-469B-9F66-1CD52175A29B}"/>
          </ac:spMkLst>
        </pc:spChg>
        <pc:spChg chg="mod">
          <ac:chgData name="אור מן" userId="366511654a5deaf2" providerId="LiveId" clId="{5AF20508-4CF3-4A15-B4DB-3E5784258022}" dt="2022-01-01T14:59:01.285" v="1756"/>
          <ac:spMkLst>
            <pc:docMk/>
            <pc:sldMk cId="3169786842" sldId="318"/>
            <ac:spMk id="15" creationId="{66F458A5-2AF5-4290-8A07-8B68C223F81D}"/>
          </ac:spMkLst>
        </pc:spChg>
        <pc:graphicFrameChg chg="add mod ord modGraphic">
          <ac:chgData name="אור מן" userId="366511654a5deaf2" providerId="LiveId" clId="{5AF20508-4CF3-4A15-B4DB-3E5784258022}" dt="2022-01-01T15:00:51.540" v="1772" actId="14100"/>
          <ac:graphicFrameMkLst>
            <pc:docMk/>
            <pc:sldMk cId="3169786842" sldId="318"/>
            <ac:graphicFrameMk id="5" creationId="{0C34D21C-16F9-4F4D-9EDA-5FD610328147}"/>
          </ac:graphicFrameMkLst>
        </pc:graphicFrameChg>
        <pc:graphicFrameChg chg="del">
          <ac:chgData name="אור מן" userId="366511654a5deaf2" providerId="LiveId" clId="{5AF20508-4CF3-4A15-B4DB-3E5784258022}" dt="2022-01-01T14:59:07.618" v="1757" actId="478"/>
          <ac:graphicFrameMkLst>
            <pc:docMk/>
            <pc:sldMk cId="3169786842" sldId="318"/>
            <ac:graphicFrameMk id="10" creationId="{00E51AD9-52AC-49A5-BF0E-64F1B769CE85}"/>
          </ac:graphicFrameMkLst>
        </pc:graphicFrameChg>
        <pc:picChg chg="del">
          <ac:chgData name="אור מן" userId="366511654a5deaf2" providerId="LiveId" clId="{5AF20508-4CF3-4A15-B4DB-3E5784258022}" dt="2022-01-01T15:24:48.807" v="1896"/>
          <ac:picMkLst>
            <pc:docMk/>
            <pc:sldMk cId="3169786842" sldId="318"/>
            <ac:picMk id="6" creationId="{E6D4F9C9-5D88-47F0-84AC-3D7220470ACB}"/>
          </ac:picMkLst>
        </pc:picChg>
      </pc:sldChg>
      <pc:sldChg chg="addSp delSp modSp add mod ord modAnim">
        <pc:chgData name="אור מן" userId="366511654a5deaf2" providerId="LiveId" clId="{5AF20508-4CF3-4A15-B4DB-3E5784258022}" dt="2022-01-01T19:28:42.492" v="2239" actId="14826"/>
        <pc:sldMkLst>
          <pc:docMk/>
          <pc:sldMk cId="3247129131" sldId="319"/>
        </pc:sldMkLst>
        <pc:spChg chg="add del mod">
          <ac:chgData name="אור מן" userId="366511654a5deaf2" providerId="LiveId" clId="{5AF20508-4CF3-4A15-B4DB-3E5784258022}" dt="2022-01-01T15:01:39.222" v="1784" actId="478"/>
          <ac:spMkLst>
            <pc:docMk/>
            <pc:sldMk cId="3247129131" sldId="319"/>
            <ac:spMk id="4" creationId="{5344C4DC-A309-4E1E-A56E-50561D95766B}"/>
          </ac:spMkLst>
        </pc:spChg>
        <pc:spChg chg="mod">
          <ac:chgData name="אור מן" userId="366511654a5deaf2" providerId="LiveId" clId="{5AF20508-4CF3-4A15-B4DB-3E5784258022}" dt="2022-01-01T15:01:31.471" v="1782" actId="20577"/>
          <ac:spMkLst>
            <pc:docMk/>
            <pc:sldMk cId="3247129131" sldId="319"/>
            <ac:spMk id="15" creationId="{66F458A5-2AF5-4290-8A07-8B68C223F81D}"/>
          </ac:spMkLst>
        </pc:spChg>
        <pc:graphicFrameChg chg="del">
          <ac:chgData name="אור מן" userId="366511654a5deaf2" providerId="LiveId" clId="{5AF20508-4CF3-4A15-B4DB-3E5784258022}" dt="2022-01-01T15:01:35.202" v="1783" actId="478"/>
          <ac:graphicFrameMkLst>
            <pc:docMk/>
            <pc:sldMk cId="3247129131" sldId="319"/>
            <ac:graphicFrameMk id="5" creationId="{0C34D21C-16F9-4F4D-9EDA-5FD610328147}"/>
          </ac:graphicFrameMkLst>
        </pc:graphicFrameChg>
        <pc:picChg chg="add mod">
          <ac:chgData name="אור מן" userId="366511654a5deaf2" providerId="LiveId" clId="{5AF20508-4CF3-4A15-B4DB-3E5784258022}" dt="2022-01-01T15:03:04.061" v="1796" actId="1076"/>
          <ac:picMkLst>
            <pc:docMk/>
            <pc:sldMk cId="3247129131" sldId="319"/>
            <ac:picMk id="7" creationId="{D2D229A2-16DD-4100-8A3E-CC075F297FF0}"/>
          </ac:picMkLst>
        </pc:picChg>
        <pc:picChg chg="add mod">
          <ac:chgData name="אור מן" userId="366511654a5deaf2" providerId="LiveId" clId="{5AF20508-4CF3-4A15-B4DB-3E5784258022}" dt="2022-01-01T19:28:18.868" v="2234" actId="14826"/>
          <ac:picMkLst>
            <pc:docMk/>
            <pc:sldMk cId="3247129131" sldId="319"/>
            <ac:picMk id="8" creationId="{F14C5B34-3657-476D-9FF3-0093FC428DB0}"/>
          </ac:picMkLst>
        </pc:picChg>
        <pc:picChg chg="add mod">
          <ac:chgData name="אור מן" userId="366511654a5deaf2" providerId="LiveId" clId="{5AF20508-4CF3-4A15-B4DB-3E5784258022}" dt="2022-01-01T19:28:42.492" v="2239" actId="14826"/>
          <ac:picMkLst>
            <pc:docMk/>
            <pc:sldMk cId="3247129131" sldId="319"/>
            <ac:picMk id="9" creationId="{EF417EBE-0CB1-4847-A2BB-AF93DCC15292}"/>
          </ac:picMkLst>
        </pc:picChg>
      </pc:sldChg>
      <pc:sldChg chg="modSp add del">
        <pc:chgData name="אור מן" userId="366511654a5deaf2" providerId="LiveId" clId="{5AF20508-4CF3-4A15-B4DB-3E5784258022}" dt="2022-01-01T17:11:11.367" v="1941" actId="2696"/>
        <pc:sldMkLst>
          <pc:docMk/>
          <pc:sldMk cId="3619415934" sldId="320"/>
        </pc:sldMkLst>
        <pc:picChg chg="mod">
          <ac:chgData name="אור מן" userId="366511654a5deaf2" providerId="LiveId" clId="{5AF20508-4CF3-4A15-B4DB-3E5784258022}" dt="2022-01-01T15:03:49.504" v="1799" actId="14826"/>
          <ac:picMkLst>
            <pc:docMk/>
            <pc:sldMk cId="3619415934" sldId="320"/>
            <ac:picMk id="7" creationId="{D2D229A2-16DD-4100-8A3E-CC075F297FF0}"/>
          </ac:picMkLst>
        </pc:picChg>
      </pc:sldChg>
      <pc:sldChg chg="modSp add del">
        <pc:chgData name="אור מן" userId="366511654a5deaf2" providerId="LiveId" clId="{5AF20508-4CF3-4A15-B4DB-3E5784258022}" dt="2022-01-01T17:11:13.743" v="1942" actId="2696"/>
        <pc:sldMkLst>
          <pc:docMk/>
          <pc:sldMk cId="3220647918" sldId="321"/>
        </pc:sldMkLst>
        <pc:picChg chg="mod">
          <ac:chgData name="אור מן" userId="366511654a5deaf2" providerId="LiveId" clId="{5AF20508-4CF3-4A15-B4DB-3E5784258022}" dt="2022-01-01T15:04:00.019" v="1800" actId="14826"/>
          <ac:picMkLst>
            <pc:docMk/>
            <pc:sldMk cId="3220647918" sldId="321"/>
            <ac:picMk id="7" creationId="{D2D229A2-16DD-4100-8A3E-CC075F297FF0}"/>
          </ac:picMkLst>
        </pc:picChg>
      </pc:sldChg>
      <pc:sldChg chg="addSp delSp modSp add del mod">
        <pc:chgData name="אור מן" userId="366511654a5deaf2" providerId="LiveId" clId="{5AF20508-4CF3-4A15-B4DB-3E5784258022}" dt="2022-01-01T15:15:17.043" v="1845" actId="2696"/>
        <pc:sldMkLst>
          <pc:docMk/>
          <pc:sldMk cId="665926928" sldId="322"/>
        </pc:sldMkLst>
        <pc:spChg chg="mod">
          <ac:chgData name="אור מן" userId="366511654a5deaf2" providerId="LiveId" clId="{5AF20508-4CF3-4A15-B4DB-3E5784258022}" dt="2022-01-01T15:15:08.379" v="1844" actId="1076"/>
          <ac:spMkLst>
            <pc:docMk/>
            <pc:sldMk cId="665926928" sldId="322"/>
            <ac:spMk id="2" creationId="{22B725F8-F385-474D-8A14-125A65097DD7}"/>
          </ac:spMkLst>
        </pc:spChg>
        <pc:spChg chg="add del mod">
          <ac:chgData name="אור מן" userId="366511654a5deaf2" providerId="LiveId" clId="{5AF20508-4CF3-4A15-B4DB-3E5784258022}" dt="2022-01-01T15:15:02.049" v="1843" actId="478"/>
          <ac:spMkLst>
            <pc:docMk/>
            <pc:sldMk cId="665926928" sldId="322"/>
            <ac:spMk id="5" creationId="{427173E4-0A70-4721-AB3A-0C3731A1A9F9}"/>
          </ac:spMkLst>
        </pc:spChg>
        <pc:spChg chg="mod">
          <ac:chgData name="אור מן" userId="366511654a5deaf2" providerId="LiveId" clId="{5AF20508-4CF3-4A15-B4DB-3E5784258022}" dt="2022-01-01T15:14:50.607" v="1841" actId="5793"/>
          <ac:spMkLst>
            <pc:docMk/>
            <pc:sldMk cId="665926928" sldId="322"/>
            <ac:spMk id="15" creationId="{66F458A5-2AF5-4290-8A07-8B68C223F81D}"/>
          </ac:spMkLst>
        </pc:spChg>
        <pc:graphicFrameChg chg="del">
          <ac:chgData name="אור מן" userId="366511654a5deaf2" providerId="LiveId" clId="{5AF20508-4CF3-4A15-B4DB-3E5784258022}" dt="2022-01-01T15:14:59.096" v="1842" actId="478"/>
          <ac:graphicFrameMkLst>
            <pc:docMk/>
            <pc:sldMk cId="665926928" sldId="322"/>
            <ac:graphicFrameMk id="10" creationId="{00E51AD9-52AC-49A5-BF0E-64F1B769CE85}"/>
          </ac:graphicFrameMkLst>
        </pc:graphicFrameChg>
      </pc:sldChg>
      <pc:sldChg chg="new del">
        <pc:chgData name="אור מן" userId="366511654a5deaf2" providerId="LiveId" clId="{5AF20508-4CF3-4A15-B4DB-3E5784258022}" dt="2022-01-01T15:25:22.345" v="1907" actId="680"/>
        <pc:sldMkLst>
          <pc:docMk/>
          <pc:sldMk cId="1952503469" sldId="322"/>
        </pc:sldMkLst>
      </pc:sldChg>
      <pc:sldChg chg="addSp delSp modSp add mod ord">
        <pc:chgData name="אור מן" userId="366511654a5deaf2" providerId="LiveId" clId="{5AF20508-4CF3-4A15-B4DB-3E5784258022}" dt="2022-01-01T15:29:13.735" v="1940" actId="1076"/>
        <pc:sldMkLst>
          <pc:docMk/>
          <pc:sldMk cId="2558409006" sldId="322"/>
        </pc:sldMkLst>
        <pc:spChg chg="mod">
          <ac:chgData name="אור מן" userId="366511654a5deaf2" providerId="LiveId" clId="{5AF20508-4CF3-4A15-B4DB-3E5784258022}" dt="2022-01-01T15:26:21.770" v="1932" actId="122"/>
          <ac:spMkLst>
            <pc:docMk/>
            <pc:sldMk cId="2558409006" sldId="322"/>
            <ac:spMk id="2" creationId="{87071E00-ABE1-44FD-92BD-2769C2C9C727}"/>
          </ac:spMkLst>
        </pc:spChg>
        <pc:spChg chg="del">
          <ac:chgData name="אור מן" userId="366511654a5deaf2" providerId="LiveId" clId="{5AF20508-4CF3-4A15-B4DB-3E5784258022}" dt="2022-01-01T15:26:09.383" v="1919" actId="478"/>
          <ac:spMkLst>
            <pc:docMk/>
            <pc:sldMk cId="2558409006" sldId="322"/>
            <ac:spMk id="3" creationId="{6A7BD30D-629F-49D4-AE04-2D99B365E4B8}"/>
          </ac:spMkLst>
        </pc:spChg>
        <pc:spChg chg="mod">
          <ac:chgData name="אור מן" userId="366511654a5deaf2" providerId="LiveId" clId="{5AF20508-4CF3-4A15-B4DB-3E5784258022}" dt="2022-01-01T15:26:33.328" v="1933"/>
          <ac:spMkLst>
            <pc:docMk/>
            <pc:sldMk cId="2558409006" sldId="322"/>
            <ac:spMk id="4" creationId="{94E186FA-5C4C-4ED3-90C4-8DB38BD9C85F}"/>
          </ac:spMkLst>
        </pc:spChg>
        <pc:spChg chg="add del mod">
          <ac:chgData name="אור מן" userId="366511654a5deaf2" providerId="LiveId" clId="{5AF20508-4CF3-4A15-B4DB-3E5784258022}" dt="2022-01-01T15:26:11.702" v="1920" actId="478"/>
          <ac:spMkLst>
            <pc:docMk/>
            <pc:sldMk cId="2558409006" sldId="322"/>
            <ac:spMk id="8" creationId="{E99872B2-99CF-4CDC-AF70-F577800E53FC}"/>
          </ac:spMkLst>
        </pc:spChg>
        <pc:picChg chg="mod modCrop">
          <ac:chgData name="אור מן" userId="366511654a5deaf2" providerId="LiveId" clId="{5AF20508-4CF3-4A15-B4DB-3E5784258022}" dt="2022-01-01T15:29:13.735" v="1940" actId="1076"/>
          <ac:picMkLst>
            <pc:docMk/>
            <pc:sldMk cId="2558409006" sldId="322"/>
            <ac:picMk id="6" creationId="{BF79C0FC-6A53-48FD-A2FB-DC1F7E6C6B69}"/>
          </ac:picMkLst>
        </pc:picChg>
      </pc:sldChg>
      <pc:sldChg chg="modSp add mod ord">
        <pc:chgData name="אור מן" userId="366511654a5deaf2" providerId="LiveId" clId="{5AF20508-4CF3-4A15-B4DB-3E5784258022}" dt="2022-01-01T17:45:12.730" v="1991"/>
        <pc:sldMkLst>
          <pc:docMk/>
          <pc:sldMk cId="427585553" sldId="323"/>
        </pc:sldMkLst>
        <pc:spChg chg="mod">
          <ac:chgData name="אור מן" userId="366511654a5deaf2" providerId="LiveId" clId="{5AF20508-4CF3-4A15-B4DB-3E5784258022}" dt="2022-01-01T17:44:36.176" v="1989" actId="20577"/>
          <ac:spMkLst>
            <pc:docMk/>
            <pc:sldMk cId="427585553" sldId="323"/>
            <ac:spMk id="15" creationId="{66F458A5-2AF5-4290-8A07-8B68C223F81D}"/>
          </ac:spMkLst>
        </pc:spChg>
        <pc:picChg chg="mod">
          <ac:chgData name="אור מן" userId="366511654a5deaf2" providerId="LiveId" clId="{5AF20508-4CF3-4A15-B4DB-3E5784258022}" dt="2022-01-01T17:45:12.730" v="1991"/>
          <ac:picMkLst>
            <pc:docMk/>
            <pc:sldMk cId="427585553" sldId="323"/>
            <ac:picMk id="7" creationId="{D2D229A2-16DD-4100-8A3E-CC075F297FF0}"/>
          </ac:picMkLst>
        </pc:picChg>
      </pc:sldChg>
      <pc:sldChg chg="new del">
        <pc:chgData name="אור מן" userId="366511654a5deaf2" providerId="LiveId" clId="{5AF20508-4CF3-4A15-B4DB-3E5784258022}" dt="2022-01-01T15:25:21.608" v="1906" actId="680"/>
        <pc:sldMkLst>
          <pc:docMk/>
          <pc:sldMk cId="3351856084" sldId="323"/>
        </pc:sldMkLst>
      </pc:sldChg>
      <pc:sldChg chg="addSp delSp add del setBg delDesignElem">
        <pc:chgData name="אור מן" userId="366511654a5deaf2" providerId="LiveId" clId="{5AF20508-4CF3-4A15-B4DB-3E5784258022}" dt="2022-01-01T15:25:21.040" v="1904"/>
        <pc:sldMkLst>
          <pc:docMk/>
          <pc:sldMk cId="427177311" sldId="324"/>
        </pc:sldMkLst>
        <pc:spChg chg="add del">
          <ac:chgData name="אור מן" userId="366511654a5deaf2" providerId="LiveId" clId="{5AF20508-4CF3-4A15-B4DB-3E5784258022}" dt="2022-01-01T15:25:21.040" v="1904"/>
          <ac:spMkLst>
            <pc:docMk/>
            <pc:sldMk cId="427177311" sldId="324"/>
            <ac:spMk id="22" creationId="{416A0E3C-60E6-4F39-BC55-5F7C224E1F7C}"/>
          </ac:spMkLst>
        </pc:spChg>
        <pc:spChg chg="add del">
          <ac:chgData name="אור מן" userId="366511654a5deaf2" providerId="LiveId" clId="{5AF20508-4CF3-4A15-B4DB-3E5784258022}" dt="2022-01-01T15:25:21.040" v="1904"/>
          <ac:spMkLst>
            <pc:docMk/>
            <pc:sldMk cId="427177311" sldId="324"/>
            <ac:spMk id="26" creationId="{E844E128-FF69-4E9F-8327-6B504B3C5AE1}"/>
          </ac:spMkLst>
        </pc:spChg>
        <pc:cxnChg chg="add del">
          <ac:chgData name="אור מן" userId="366511654a5deaf2" providerId="LiveId" clId="{5AF20508-4CF3-4A15-B4DB-3E5784258022}" dt="2022-01-01T15:25:21.040" v="1904"/>
          <ac:cxnSpMkLst>
            <pc:docMk/>
            <pc:sldMk cId="427177311" sldId="324"/>
            <ac:cxnSpMk id="24" creationId="{C5025DAC-8B93-4160-B017-3A274A5828C0}"/>
          </ac:cxnSpMkLst>
        </pc:cxnChg>
        <pc:cxnChg chg="add del">
          <ac:chgData name="אור מן" userId="366511654a5deaf2" providerId="LiveId" clId="{5AF20508-4CF3-4A15-B4DB-3E5784258022}" dt="2022-01-01T15:25:21.040" v="1904"/>
          <ac:cxnSpMkLst>
            <pc:docMk/>
            <pc:sldMk cId="427177311" sldId="324"/>
            <ac:cxnSpMk id="28" creationId="{055CEADF-09EA-423C-8C45-F94AF44D5AF0}"/>
          </ac:cxnSpMkLst>
        </pc:cxnChg>
      </pc:sldChg>
      <pc:sldChg chg="modSp add mod">
        <pc:chgData name="אור מן" userId="366511654a5deaf2" providerId="LiveId" clId="{5AF20508-4CF3-4A15-B4DB-3E5784258022}" dt="2022-01-01T19:27:42.180" v="2231" actId="20577"/>
        <pc:sldMkLst>
          <pc:docMk/>
          <pc:sldMk cId="1960814883" sldId="324"/>
        </pc:sldMkLst>
        <pc:spChg chg="mod">
          <ac:chgData name="אור מן" userId="366511654a5deaf2" providerId="LiveId" clId="{5AF20508-4CF3-4A15-B4DB-3E5784258022}" dt="2022-01-01T19:27:42.180" v="2231" actId="20577"/>
          <ac:spMkLst>
            <pc:docMk/>
            <pc:sldMk cId="1960814883" sldId="324"/>
            <ac:spMk id="9" creationId="{4BA68470-E169-4688-B149-BFE69D674F05}"/>
          </ac:spMkLst>
        </pc:spChg>
        <pc:spChg chg="mod">
          <ac:chgData name="אור מן" userId="366511654a5deaf2" providerId="LiveId" clId="{5AF20508-4CF3-4A15-B4DB-3E5784258022}" dt="2022-01-01T19:26:00.841" v="2205" actId="20577"/>
          <ac:spMkLst>
            <pc:docMk/>
            <pc:sldMk cId="1960814883" sldId="324"/>
            <ac:spMk id="15" creationId="{66F458A5-2AF5-4290-8A07-8B68C223F81D}"/>
          </ac:spMkLst>
        </pc:spChg>
      </pc:sldChg>
      <pc:sldMasterChg chg="addSldLayout delSldLayout">
        <pc:chgData name="אור מן" userId="366511654a5deaf2" providerId="LiveId" clId="{5AF20508-4CF3-4A15-B4DB-3E5784258022}" dt="2022-01-01T15:25:23.813" v="1908" actId="18676"/>
        <pc:sldMasterMkLst>
          <pc:docMk/>
          <pc:sldMasterMk cId="68232827" sldId="2147483725"/>
        </pc:sldMasterMkLst>
        <pc:sldLayoutChg chg="add del">
          <pc:chgData name="אור מן" userId="366511654a5deaf2" providerId="LiveId" clId="{5AF20508-4CF3-4A15-B4DB-3E5784258022}" dt="2022-01-01T15:25:23.813" v="1908" actId="18676"/>
          <pc:sldLayoutMkLst>
            <pc:docMk/>
            <pc:sldMasterMk cId="68232827" sldId="2147483725"/>
            <pc:sldLayoutMk cId="3708160364" sldId="2147483728"/>
          </pc:sldLayoutMkLst>
        </pc:sldLayoutChg>
      </pc:sldMasterChg>
    </pc:docChg>
  </pc:docChgLst>
</pc:chgInfo>
</file>

<file path=ppt/diagrams/_rels/data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05/8/layout/vList2" loCatId="list" qsTypeId="urn:microsoft.com/office/officeart/2005/8/quickstyle/simple3" qsCatId="simple" csTypeId="urn:microsoft.com/office/officeart/2005/8/colors/accent2_2" csCatId="accent2" phldr="1"/>
      <dgm:spPr/>
      <dgm:t>
        <a:bodyPr/>
        <a:lstStyle/>
        <a:p>
          <a:endParaRPr lang="en-US"/>
        </a:p>
      </dgm:t>
    </dgm:pt>
    <dgm:pt modelId="{F05611F0-8256-4954-B6CB-ED6B4F2DD397}">
      <dgm:prSet custT="1"/>
      <dgm:spPr>
        <a:solidFill>
          <a:srgbClr val="CFCFF4"/>
        </a:solidFill>
      </dgm:spPr>
      <dgm:t>
        <a:bodyPr/>
        <a:lstStyle/>
        <a:p>
          <a:r>
            <a:rPr lang="en-US" sz="2400" u="none" dirty="0">
              <a:latin typeface="+mn-lt"/>
            </a:rPr>
            <a:t>Convolution layers </a:t>
          </a:r>
        </a:p>
      </dgm:t>
    </dgm:pt>
    <dgm:pt modelId="{CD7328D6-9FAE-4506-9BDB-E06A571EC1D4}" type="parTrans" cxnId="{914FACD2-336A-4471-9E99-312B3F8EAB04}">
      <dgm:prSet/>
      <dgm:spPr/>
      <dgm:t>
        <a:bodyPr/>
        <a:lstStyle/>
        <a:p>
          <a:endParaRPr lang="en-US" sz="1600">
            <a:latin typeface="+mn-lt"/>
          </a:endParaRPr>
        </a:p>
      </dgm:t>
    </dgm:pt>
    <dgm:pt modelId="{6BD5265A-8333-420D-BDB2-65F10B3EBD76}" type="sibTrans" cxnId="{914FACD2-336A-4471-9E99-312B3F8EAB04}">
      <dgm:prSet/>
      <dgm:spPr/>
      <dgm:t>
        <a:bodyPr/>
        <a:lstStyle/>
        <a:p>
          <a:endParaRPr lang="en-US" sz="1600">
            <a:latin typeface="+mn-lt"/>
          </a:endParaRPr>
        </a:p>
      </dgm:t>
    </dgm:pt>
    <dgm:pt modelId="{22625139-F93A-4F3F-A7AA-4923A01AEDF3}">
      <dgm:prSet custT="1"/>
      <dgm:spPr>
        <a:solidFill>
          <a:srgbClr val="CFCFF4"/>
        </a:solidFill>
      </dgm:spPr>
      <dgm:t>
        <a:bodyPr/>
        <a:lstStyle/>
        <a:p>
          <a:r>
            <a:rPr lang="en-US" sz="2400" u="none" dirty="0">
              <a:latin typeface="+mn-lt"/>
            </a:rPr>
            <a:t>Max pooling layers</a:t>
          </a:r>
        </a:p>
      </dgm:t>
    </dgm:pt>
    <dgm:pt modelId="{F549A0EB-6BE9-4749-8336-B02A279AE302}" type="parTrans" cxnId="{FC7721F0-429B-4CE7-BE98-C2F3C41FE9C7}">
      <dgm:prSet/>
      <dgm:spPr/>
      <dgm:t>
        <a:bodyPr/>
        <a:lstStyle/>
        <a:p>
          <a:endParaRPr lang="en-US" sz="1600">
            <a:latin typeface="+mn-lt"/>
          </a:endParaRPr>
        </a:p>
      </dgm:t>
    </dgm:pt>
    <dgm:pt modelId="{A8E2FA08-4DD4-4654-A85D-9A99162D6201}" type="sibTrans" cxnId="{FC7721F0-429B-4CE7-BE98-C2F3C41FE9C7}">
      <dgm:prSet/>
      <dgm:spPr/>
      <dgm:t>
        <a:bodyPr/>
        <a:lstStyle/>
        <a:p>
          <a:endParaRPr lang="en-US" sz="1600">
            <a:latin typeface="+mn-lt"/>
          </a:endParaRPr>
        </a:p>
      </dgm:t>
    </dgm:pt>
    <dgm:pt modelId="{140952D0-0E1D-4F48-9F16-53581487CFA0}">
      <dgm:prSet custT="1"/>
      <dgm:spPr>
        <a:solidFill>
          <a:srgbClr val="CFCFF4"/>
        </a:solidFill>
      </dgm:spPr>
      <dgm:t>
        <a:bodyPr/>
        <a:lstStyle/>
        <a:p>
          <a:r>
            <a:rPr lang="en-US" sz="2400" u="none" dirty="0">
              <a:latin typeface="+mn-lt"/>
            </a:rPr>
            <a:t>Up-convolution layers </a:t>
          </a:r>
        </a:p>
      </dgm:t>
    </dgm:pt>
    <dgm:pt modelId="{790C446F-6917-41E7-BE01-7AFE2676D505}" type="parTrans" cxnId="{B07163E8-ADEC-492A-8F07-7E5786AB23AE}">
      <dgm:prSet/>
      <dgm:spPr/>
      <dgm:t>
        <a:bodyPr/>
        <a:lstStyle/>
        <a:p>
          <a:endParaRPr lang="en-US" sz="1600">
            <a:latin typeface="+mn-lt"/>
          </a:endParaRPr>
        </a:p>
      </dgm:t>
    </dgm:pt>
    <dgm:pt modelId="{2804F27C-9BA9-4D07-AB02-74BE7DFA2C0E}" type="sibTrans" cxnId="{B07163E8-ADEC-492A-8F07-7E5786AB23AE}">
      <dgm:prSet/>
      <dgm:spPr/>
      <dgm:t>
        <a:bodyPr/>
        <a:lstStyle/>
        <a:p>
          <a:endParaRPr lang="en-US" sz="1600">
            <a:latin typeface="+mn-lt"/>
          </a:endParaRPr>
        </a:p>
      </dgm:t>
    </dgm:pt>
    <dgm:pt modelId="{C2F8C7F7-44C4-414A-BCCD-56E91DD0A777}">
      <dgm:prSet custT="1"/>
      <dgm:spPr>
        <a:solidFill>
          <a:srgbClr val="CFCFF4"/>
        </a:solidFill>
      </dgm:spPr>
      <dgm:t>
        <a:bodyPr/>
        <a:lstStyle/>
        <a:p>
          <a:r>
            <a:rPr lang="en-US" sz="2400" u="none" dirty="0">
              <a:latin typeface="+mn-lt"/>
            </a:rPr>
            <a:t>Copy and Concatenate </a:t>
          </a:r>
        </a:p>
      </dgm:t>
    </dgm:pt>
    <dgm:pt modelId="{E6C6DF88-9436-40D7-BA84-18FE896A6151}" type="parTrans" cxnId="{14D43B81-F92D-4CD8-9D1E-78CBF092C750}">
      <dgm:prSet/>
      <dgm:spPr/>
      <dgm:t>
        <a:bodyPr/>
        <a:lstStyle/>
        <a:p>
          <a:endParaRPr lang="en-US" sz="1600">
            <a:latin typeface="+mn-lt"/>
          </a:endParaRPr>
        </a:p>
      </dgm:t>
    </dgm:pt>
    <dgm:pt modelId="{4E39967D-43EF-4F15-814A-2F491D900D43}" type="sibTrans" cxnId="{14D43B81-F92D-4CD8-9D1E-78CBF092C750}">
      <dgm:prSet/>
      <dgm:spPr/>
      <dgm:t>
        <a:bodyPr/>
        <a:lstStyle/>
        <a:p>
          <a:endParaRPr lang="en-US" sz="1600">
            <a:latin typeface="+mn-lt"/>
          </a:endParaRPr>
        </a:p>
      </dgm:t>
    </dgm:pt>
    <dgm:pt modelId="{B751C422-4F45-4B6E-930B-E1E5F4C244D8}" type="pres">
      <dgm:prSet presAssocID="{D0F07F19-1F50-4B42-A7A0-278DF9D25BB1}" presName="linear" presStyleCnt="0">
        <dgm:presLayoutVars>
          <dgm:animLvl val="lvl"/>
          <dgm:resizeHandles val="exact"/>
        </dgm:presLayoutVars>
      </dgm:prSet>
      <dgm:spPr/>
    </dgm:pt>
    <dgm:pt modelId="{DD0AF25E-1785-42D7-ADB8-0BA91B185330}" type="pres">
      <dgm:prSet presAssocID="{F05611F0-8256-4954-B6CB-ED6B4F2DD397}" presName="parentText" presStyleLbl="node1" presStyleIdx="0" presStyleCnt="4">
        <dgm:presLayoutVars>
          <dgm:chMax val="0"/>
          <dgm:bulletEnabled val="1"/>
        </dgm:presLayoutVars>
      </dgm:prSet>
      <dgm:spPr/>
    </dgm:pt>
    <dgm:pt modelId="{1782CB0C-C753-4D9C-BFF8-BFFD4848DB2E}" type="pres">
      <dgm:prSet presAssocID="{6BD5265A-8333-420D-BDB2-65F10B3EBD76}" presName="spacer" presStyleCnt="0"/>
      <dgm:spPr/>
    </dgm:pt>
    <dgm:pt modelId="{E124AC85-4D38-4161-B56B-3F5E441E5C0F}" type="pres">
      <dgm:prSet presAssocID="{22625139-F93A-4F3F-A7AA-4923A01AEDF3}" presName="parentText" presStyleLbl="node1" presStyleIdx="1" presStyleCnt="4">
        <dgm:presLayoutVars>
          <dgm:chMax val="0"/>
          <dgm:bulletEnabled val="1"/>
        </dgm:presLayoutVars>
      </dgm:prSet>
      <dgm:spPr/>
    </dgm:pt>
    <dgm:pt modelId="{6F538DF7-361E-4D12-B268-AEE2E550E2EE}" type="pres">
      <dgm:prSet presAssocID="{A8E2FA08-4DD4-4654-A85D-9A99162D6201}" presName="spacer" presStyleCnt="0"/>
      <dgm:spPr/>
    </dgm:pt>
    <dgm:pt modelId="{5A281A5E-78DA-4E29-A361-01D3E8F1D73A}" type="pres">
      <dgm:prSet presAssocID="{140952D0-0E1D-4F48-9F16-53581487CFA0}" presName="parentText" presStyleLbl="node1" presStyleIdx="2" presStyleCnt="4">
        <dgm:presLayoutVars>
          <dgm:chMax val="0"/>
          <dgm:bulletEnabled val="1"/>
        </dgm:presLayoutVars>
      </dgm:prSet>
      <dgm:spPr/>
    </dgm:pt>
    <dgm:pt modelId="{41A08171-C59F-4DAD-B38B-8DCDF64B3576}" type="pres">
      <dgm:prSet presAssocID="{2804F27C-9BA9-4D07-AB02-74BE7DFA2C0E}" presName="spacer" presStyleCnt="0"/>
      <dgm:spPr/>
    </dgm:pt>
    <dgm:pt modelId="{4F37B2E4-FA13-4792-9B4E-18E3EAED1651}" type="pres">
      <dgm:prSet presAssocID="{C2F8C7F7-44C4-414A-BCCD-56E91DD0A777}" presName="parentText" presStyleLbl="node1" presStyleIdx="3" presStyleCnt="4">
        <dgm:presLayoutVars>
          <dgm:chMax val="0"/>
          <dgm:bulletEnabled val="1"/>
        </dgm:presLayoutVars>
      </dgm:prSet>
      <dgm:spPr/>
    </dgm:pt>
  </dgm:ptLst>
  <dgm:cxnLst>
    <dgm:cxn modelId="{22128820-3551-4E4D-BC72-460D369BE375}" type="presOf" srcId="{D0F07F19-1F50-4B42-A7A0-278DF9D25BB1}" destId="{B751C422-4F45-4B6E-930B-E1E5F4C244D8}" srcOrd="0" destOrd="0" presId="urn:microsoft.com/office/officeart/2005/8/layout/vList2"/>
    <dgm:cxn modelId="{028CFD62-ED96-43C7-889F-F2CEA6900B4F}" type="presOf" srcId="{22625139-F93A-4F3F-A7AA-4923A01AEDF3}" destId="{E124AC85-4D38-4161-B56B-3F5E441E5C0F}" srcOrd="0" destOrd="0" presId="urn:microsoft.com/office/officeart/2005/8/layout/vList2"/>
    <dgm:cxn modelId="{F766FF43-236C-4AAF-8122-BCBCB9797D04}" type="presOf" srcId="{F05611F0-8256-4954-B6CB-ED6B4F2DD397}" destId="{DD0AF25E-1785-42D7-ADB8-0BA91B185330}" srcOrd="0" destOrd="0" presId="urn:microsoft.com/office/officeart/2005/8/layout/vList2"/>
    <dgm:cxn modelId="{69F69646-5729-4D28-901A-DA3A2C7765F7}" type="presOf" srcId="{C2F8C7F7-44C4-414A-BCCD-56E91DD0A777}" destId="{4F37B2E4-FA13-4792-9B4E-18E3EAED1651}" srcOrd="0" destOrd="0" presId="urn:microsoft.com/office/officeart/2005/8/layout/vList2"/>
    <dgm:cxn modelId="{14D43B81-F92D-4CD8-9D1E-78CBF092C750}" srcId="{D0F07F19-1F50-4B42-A7A0-278DF9D25BB1}" destId="{C2F8C7F7-44C4-414A-BCCD-56E91DD0A777}" srcOrd="3" destOrd="0" parTransId="{E6C6DF88-9436-40D7-BA84-18FE896A6151}" sibTransId="{4E39967D-43EF-4F15-814A-2F491D900D43}"/>
    <dgm:cxn modelId="{914FACD2-336A-4471-9E99-312B3F8EAB04}" srcId="{D0F07F19-1F50-4B42-A7A0-278DF9D25BB1}" destId="{F05611F0-8256-4954-B6CB-ED6B4F2DD397}" srcOrd="0" destOrd="0" parTransId="{CD7328D6-9FAE-4506-9BDB-E06A571EC1D4}" sibTransId="{6BD5265A-8333-420D-BDB2-65F10B3EBD76}"/>
    <dgm:cxn modelId="{D990C8D4-2D58-4081-93FF-98F6F24D05F6}" type="presOf" srcId="{140952D0-0E1D-4F48-9F16-53581487CFA0}" destId="{5A281A5E-78DA-4E29-A361-01D3E8F1D73A}" srcOrd="0" destOrd="0" presId="urn:microsoft.com/office/officeart/2005/8/layout/vList2"/>
    <dgm:cxn modelId="{B07163E8-ADEC-492A-8F07-7E5786AB23AE}" srcId="{D0F07F19-1F50-4B42-A7A0-278DF9D25BB1}" destId="{140952D0-0E1D-4F48-9F16-53581487CFA0}" srcOrd="2" destOrd="0" parTransId="{790C446F-6917-41E7-BE01-7AFE2676D505}" sibTransId="{2804F27C-9BA9-4D07-AB02-74BE7DFA2C0E}"/>
    <dgm:cxn modelId="{FC7721F0-429B-4CE7-BE98-C2F3C41FE9C7}" srcId="{D0F07F19-1F50-4B42-A7A0-278DF9D25BB1}" destId="{22625139-F93A-4F3F-A7AA-4923A01AEDF3}" srcOrd="1" destOrd="0" parTransId="{F549A0EB-6BE9-4749-8336-B02A279AE302}" sibTransId="{A8E2FA08-4DD4-4654-A85D-9A99162D6201}"/>
    <dgm:cxn modelId="{9E3CEF83-7539-40B2-AD65-1B9F24AF28B8}" type="presParOf" srcId="{B751C422-4F45-4B6E-930B-E1E5F4C244D8}" destId="{DD0AF25E-1785-42D7-ADB8-0BA91B185330}" srcOrd="0" destOrd="0" presId="urn:microsoft.com/office/officeart/2005/8/layout/vList2"/>
    <dgm:cxn modelId="{E727B88D-0B31-4957-AB62-17A7008CA1F3}" type="presParOf" srcId="{B751C422-4F45-4B6E-930B-E1E5F4C244D8}" destId="{1782CB0C-C753-4D9C-BFF8-BFFD4848DB2E}" srcOrd="1" destOrd="0" presId="urn:microsoft.com/office/officeart/2005/8/layout/vList2"/>
    <dgm:cxn modelId="{01AEFBB6-C609-4C97-946A-5BD2A9AD9804}" type="presParOf" srcId="{B751C422-4F45-4B6E-930B-E1E5F4C244D8}" destId="{E124AC85-4D38-4161-B56B-3F5E441E5C0F}" srcOrd="2" destOrd="0" presId="urn:microsoft.com/office/officeart/2005/8/layout/vList2"/>
    <dgm:cxn modelId="{6197BFDE-BDD1-47B4-ABBC-F86CA864C78B}" type="presParOf" srcId="{B751C422-4F45-4B6E-930B-E1E5F4C244D8}" destId="{6F538DF7-361E-4D12-B268-AEE2E550E2EE}" srcOrd="3" destOrd="0" presId="urn:microsoft.com/office/officeart/2005/8/layout/vList2"/>
    <dgm:cxn modelId="{6A5A3C13-815F-485A-9B72-13C545CBB75D}" type="presParOf" srcId="{B751C422-4F45-4B6E-930B-E1E5F4C244D8}" destId="{5A281A5E-78DA-4E29-A361-01D3E8F1D73A}" srcOrd="4" destOrd="0" presId="urn:microsoft.com/office/officeart/2005/8/layout/vList2"/>
    <dgm:cxn modelId="{063E8B6A-07B8-4AEF-B350-1831CE471772}" type="presParOf" srcId="{B751C422-4F45-4B6E-930B-E1E5F4C244D8}" destId="{41A08171-C59F-4DAD-B38B-8DCDF64B3576}" srcOrd="5" destOrd="0" presId="urn:microsoft.com/office/officeart/2005/8/layout/vList2"/>
    <dgm:cxn modelId="{0E0AD1A9-4BF0-4012-95CF-7EEB58478AA2}" type="presParOf" srcId="{B751C422-4F45-4B6E-930B-E1E5F4C244D8}" destId="{4F37B2E4-FA13-4792-9B4E-18E3EAED1651}"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17280B-FC62-43F6-8E59-40D3E4E7160F}"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4BB700F2-5586-4F06-993B-61B69E8D5B2C}">
      <dgm:prSet phldrT="[Text]" custT="1"/>
      <dgm:spPr>
        <a:solidFill>
          <a:schemeClr val="accent1">
            <a:lumMod val="40000"/>
            <a:lumOff val="60000"/>
            <a:alpha val="50000"/>
          </a:schemeClr>
        </a:solidFill>
        <a:ln>
          <a:noFill/>
        </a:ln>
      </dgm:spPr>
      <dgm:t>
        <a:bodyPr/>
        <a:lstStyle/>
        <a:p>
          <a:r>
            <a:rPr lang="en-US" sz="1900" dirty="0">
              <a:solidFill>
                <a:schemeClr val="tx1"/>
              </a:solidFill>
            </a:rPr>
            <a:t>Filters</a:t>
          </a:r>
        </a:p>
      </dgm:t>
    </dgm:pt>
    <dgm:pt modelId="{EC1EA70F-65DC-4C32-BE40-6AE8550B4F5A}" type="parTrans" cxnId="{C70992EF-3BB1-4844-891C-2FACEA05E6F3}">
      <dgm:prSet/>
      <dgm:spPr/>
      <dgm:t>
        <a:bodyPr/>
        <a:lstStyle/>
        <a:p>
          <a:endParaRPr lang="en-US"/>
        </a:p>
      </dgm:t>
    </dgm:pt>
    <dgm:pt modelId="{981C2505-640C-41BB-ABA6-7F585F8AFC4D}" type="sibTrans" cxnId="{C70992EF-3BB1-4844-891C-2FACEA05E6F3}">
      <dgm:prSet/>
      <dgm:spPr/>
      <dgm:t>
        <a:bodyPr/>
        <a:lstStyle/>
        <a:p>
          <a:endParaRPr lang="en-US"/>
        </a:p>
      </dgm:t>
    </dgm:pt>
    <dgm:pt modelId="{001208AC-2B83-4157-8BC7-4F75F1BB185F}">
      <dgm:prSet phldrT="[Text]" custT="1"/>
      <dgm:spPr>
        <a:noFill/>
        <a:ln>
          <a:noFill/>
        </a:ln>
      </dgm:spPr>
      <dgm:t>
        <a:bodyPr/>
        <a:lstStyle/>
        <a:p>
          <a:r>
            <a:rPr lang="en-US" sz="1600" dirty="0">
              <a:solidFill>
                <a:schemeClr val="accent1">
                  <a:lumMod val="50000"/>
                </a:schemeClr>
              </a:solidFill>
            </a:rPr>
            <a:t>Smoothening and Sharpening filters </a:t>
          </a:r>
        </a:p>
      </dgm:t>
    </dgm:pt>
    <dgm:pt modelId="{23E089A8-C021-4217-B1DD-E63492E4945F}" type="parTrans" cxnId="{293C605A-0F05-4710-842B-DF6895DFB245}">
      <dgm:prSet/>
      <dgm:spPr/>
      <dgm:t>
        <a:bodyPr/>
        <a:lstStyle/>
        <a:p>
          <a:endParaRPr lang="en-US"/>
        </a:p>
      </dgm:t>
    </dgm:pt>
    <dgm:pt modelId="{348D66A9-1494-4296-8103-5209B65CA7F6}" type="sibTrans" cxnId="{293C605A-0F05-4710-842B-DF6895DFB245}">
      <dgm:prSet/>
      <dgm:spPr/>
      <dgm:t>
        <a:bodyPr/>
        <a:lstStyle/>
        <a:p>
          <a:endParaRPr lang="en-US"/>
        </a:p>
      </dgm:t>
    </dgm:pt>
    <dgm:pt modelId="{06EFAFF8-AA49-40CF-9BBC-7AC941DCB075}">
      <dgm:prSet phldrT="[Text]" custT="1"/>
      <dgm:spPr>
        <a:solidFill>
          <a:schemeClr val="accent1">
            <a:lumMod val="40000"/>
            <a:lumOff val="60000"/>
            <a:alpha val="50000"/>
          </a:schemeClr>
        </a:solidFill>
        <a:ln>
          <a:noFill/>
        </a:ln>
      </dgm:spPr>
      <dgm:t>
        <a:bodyPr/>
        <a:lstStyle/>
        <a:p>
          <a:r>
            <a:rPr lang="en-US" sz="1900" dirty="0">
              <a:solidFill>
                <a:schemeClr val="tx1"/>
              </a:solidFill>
            </a:rPr>
            <a:t>Machine Learning</a:t>
          </a:r>
        </a:p>
      </dgm:t>
    </dgm:pt>
    <dgm:pt modelId="{F862937C-98BE-4CF0-899C-98888EA9A521}" type="parTrans" cxnId="{66EC5C68-9DA5-43B3-AA6E-14E91AFE0431}">
      <dgm:prSet/>
      <dgm:spPr/>
      <dgm:t>
        <a:bodyPr/>
        <a:lstStyle/>
        <a:p>
          <a:endParaRPr lang="en-US"/>
        </a:p>
      </dgm:t>
    </dgm:pt>
    <dgm:pt modelId="{A0181A8A-87E6-4483-A087-FF165ADA1415}" type="sibTrans" cxnId="{66EC5C68-9DA5-43B3-AA6E-14E91AFE0431}">
      <dgm:prSet/>
      <dgm:spPr/>
      <dgm:t>
        <a:bodyPr/>
        <a:lstStyle/>
        <a:p>
          <a:endParaRPr lang="en-US"/>
        </a:p>
      </dgm:t>
    </dgm:pt>
    <dgm:pt modelId="{15F5427B-51A0-4B7F-9A84-EF39F600E081}">
      <dgm:prSet phldrT="[Text]" custT="1"/>
      <dgm:spPr>
        <a:solidFill>
          <a:srgbClr val="CFCFF4"/>
        </a:solidFill>
        <a:ln>
          <a:noFill/>
        </a:ln>
      </dgm:spPr>
      <dgm:t>
        <a:bodyPr/>
        <a:lstStyle/>
        <a:p>
          <a:r>
            <a:rPr lang="en-US" sz="1600" dirty="0">
              <a:solidFill>
                <a:schemeClr val="accent1">
                  <a:lumMod val="50000"/>
                </a:schemeClr>
              </a:solidFill>
            </a:rPr>
            <a:t>“Standard</a:t>
          </a:r>
          <a:r>
            <a:rPr lang="he-IL" sz="1600" dirty="0">
              <a:solidFill>
                <a:schemeClr val="accent1">
                  <a:lumMod val="50000"/>
                </a:schemeClr>
              </a:solidFill>
            </a:rPr>
            <a:t>"</a:t>
          </a:r>
          <a:br>
            <a:rPr lang="en-US" sz="1600" dirty="0">
              <a:solidFill>
                <a:schemeClr val="accent1">
                  <a:lumMod val="50000"/>
                </a:schemeClr>
              </a:solidFill>
            </a:rPr>
          </a:br>
          <a:r>
            <a:rPr lang="en-US" sz="1600" dirty="0">
              <a:solidFill>
                <a:schemeClr val="accent1">
                  <a:lumMod val="50000"/>
                </a:schemeClr>
              </a:solidFill>
            </a:rPr>
            <a:t>Noise2Clean</a:t>
          </a:r>
        </a:p>
      </dgm:t>
    </dgm:pt>
    <dgm:pt modelId="{E65D1AB5-DA91-429A-AA2B-6443042C7116}" type="parTrans" cxnId="{4229616D-0B30-4C8A-914C-C770AC25F4CF}">
      <dgm:prSet/>
      <dgm:spPr/>
      <dgm:t>
        <a:bodyPr/>
        <a:lstStyle/>
        <a:p>
          <a:endParaRPr lang="en-US"/>
        </a:p>
      </dgm:t>
    </dgm:pt>
    <dgm:pt modelId="{308F166C-FFB3-47DA-B89E-F439DF90B520}" type="sibTrans" cxnId="{4229616D-0B30-4C8A-914C-C770AC25F4CF}">
      <dgm:prSet/>
      <dgm:spPr/>
      <dgm:t>
        <a:bodyPr/>
        <a:lstStyle/>
        <a:p>
          <a:endParaRPr lang="en-US"/>
        </a:p>
      </dgm:t>
    </dgm:pt>
    <dgm:pt modelId="{7EB23424-DC9C-4DE7-984D-996D96C783B2}">
      <dgm:prSet phldrT="[Text]" custT="1"/>
      <dgm:spPr>
        <a:solidFill>
          <a:srgbClr val="CFCFF4"/>
        </a:solidFill>
        <a:ln>
          <a:noFill/>
        </a:ln>
      </dgm:spPr>
      <dgm:t>
        <a:bodyPr/>
        <a:lstStyle/>
        <a:p>
          <a:r>
            <a:rPr lang="en-US" sz="1600" dirty="0">
              <a:solidFill>
                <a:schemeClr val="accent1">
                  <a:lumMod val="50000"/>
                </a:schemeClr>
              </a:solidFill>
            </a:rPr>
            <a:t>Noise2Noise</a:t>
          </a:r>
        </a:p>
      </dgm:t>
    </dgm:pt>
    <dgm:pt modelId="{65559CA0-81A8-43EA-8D63-BB1AA935BC83}" type="parTrans" cxnId="{7EAB76C5-4BCB-40AA-A4D8-1C4552DAF180}">
      <dgm:prSet/>
      <dgm:spPr/>
      <dgm:t>
        <a:bodyPr/>
        <a:lstStyle/>
        <a:p>
          <a:pPr rtl="1"/>
          <a:endParaRPr lang="he-IL"/>
        </a:p>
      </dgm:t>
    </dgm:pt>
    <dgm:pt modelId="{E1CFF4BB-8752-41B4-8E02-AFF2B32A23A0}" type="sibTrans" cxnId="{7EAB76C5-4BCB-40AA-A4D8-1C4552DAF180}">
      <dgm:prSet/>
      <dgm:spPr/>
      <dgm:t>
        <a:bodyPr/>
        <a:lstStyle/>
        <a:p>
          <a:pPr rtl="1"/>
          <a:endParaRPr lang="he-IL"/>
        </a:p>
      </dgm:t>
    </dgm:pt>
    <dgm:pt modelId="{0DF36D38-530F-4D07-ABB1-0A010CA65E46}">
      <dgm:prSet phldrT="[Text]" custT="1"/>
      <dgm:spPr>
        <a:noFill/>
        <a:ln>
          <a:noFill/>
        </a:ln>
      </dgm:spPr>
      <dgm:t>
        <a:bodyPr/>
        <a:lstStyle/>
        <a:p>
          <a:r>
            <a:rPr lang="en-US" sz="1600" dirty="0">
              <a:solidFill>
                <a:schemeClr val="accent1">
                  <a:lumMod val="50000"/>
                </a:schemeClr>
              </a:solidFill>
            </a:rPr>
            <a:t>Learning to produce clean images by looking on noisy and clean pair of the same image.</a:t>
          </a:r>
        </a:p>
      </dgm:t>
    </dgm:pt>
    <dgm:pt modelId="{62A8175C-9FC6-47B9-8450-D04181B0057D}" type="parTrans" cxnId="{623C3252-7135-41DD-BDFB-5E0C78B7FC29}">
      <dgm:prSet/>
      <dgm:spPr/>
      <dgm:t>
        <a:bodyPr/>
        <a:lstStyle/>
        <a:p>
          <a:pPr rtl="1"/>
          <a:endParaRPr lang="he-IL"/>
        </a:p>
      </dgm:t>
    </dgm:pt>
    <dgm:pt modelId="{55C83CD0-30AC-4C8F-9735-09DA7F4447A0}" type="sibTrans" cxnId="{623C3252-7135-41DD-BDFB-5E0C78B7FC29}">
      <dgm:prSet/>
      <dgm:spPr/>
      <dgm:t>
        <a:bodyPr/>
        <a:lstStyle/>
        <a:p>
          <a:pPr rtl="1"/>
          <a:endParaRPr lang="he-IL"/>
        </a:p>
      </dgm:t>
    </dgm:pt>
    <dgm:pt modelId="{87884DD3-CC89-4330-8DAB-1874FF11C7DC}">
      <dgm:prSet phldrT="[Text]" custT="1"/>
      <dgm:spPr>
        <a:noFill/>
        <a:ln>
          <a:noFill/>
        </a:ln>
      </dgm:spPr>
      <dgm:t>
        <a:bodyPr/>
        <a:lstStyle/>
        <a:p>
          <a:r>
            <a:rPr lang="en-US" sz="1600" dirty="0">
              <a:solidFill>
                <a:schemeClr val="accent1">
                  <a:lumMod val="50000"/>
                </a:schemeClr>
              </a:solidFill>
            </a:rPr>
            <a:t>In the next slide</a:t>
          </a:r>
        </a:p>
      </dgm:t>
    </dgm:pt>
    <dgm:pt modelId="{C4714E0B-F65A-467D-A31E-F7ECAC199DBA}" type="parTrans" cxnId="{FB9A0155-23AE-4C8D-8CCE-7B9F10C87712}">
      <dgm:prSet/>
      <dgm:spPr/>
      <dgm:t>
        <a:bodyPr/>
        <a:lstStyle/>
        <a:p>
          <a:pPr rtl="1"/>
          <a:endParaRPr lang="he-IL"/>
        </a:p>
      </dgm:t>
    </dgm:pt>
    <dgm:pt modelId="{4BFAA155-A278-4007-B184-2A3DE14C9E5E}" type="sibTrans" cxnId="{FB9A0155-23AE-4C8D-8CCE-7B9F10C87712}">
      <dgm:prSet/>
      <dgm:spPr/>
      <dgm:t>
        <a:bodyPr/>
        <a:lstStyle/>
        <a:p>
          <a:pPr rtl="1"/>
          <a:endParaRPr lang="he-IL"/>
        </a:p>
      </dgm:t>
    </dgm:pt>
    <dgm:pt modelId="{0697EEF6-1669-4668-8712-B376050655B9}" type="pres">
      <dgm:prSet presAssocID="{BD17280B-FC62-43F6-8E59-40D3E4E7160F}" presName="diagram" presStyleCnt="0">
        <dgm:presLayoutVars>
          <dgm:chPref val="1"/>
          <dgm:dir/>
          <dgm:animOne val="branch"/>
          <dgm:animLvl val="lvl"/>
          <dgm:resizeHandles val="exact"/>
        </dgm:presLayoutVars>
      </dgm:prSet>
      <dgm:spPr/>
    </dgm:pt>
    <dgm:pt modelId="{030E4B34-5B30-4286-9017-F64153776494}" type="pres">
      <dgm:prSet presAssocID="{4BB700F2-5586-4F06-993B-61B69E8D5B2C}" presName="root1" presStyleCnt="0"/>
      <dgm:spPr/>
    </dgm:pt>
    <dgm:pt modelId="{FAF53C4C-F708-4221-861D-0961E2E7A6CE}" type="pres">
      <dgm:prSet presAssocID="{4BB700F2-5586-4F06-993B-61B69E8D5B2C}" presName="LevelOneTextNode" presStyleLbl="node0" presStyleIdx="0" presStyleCnt="2">
        <dgm:presLayoutVars>
          <dgm:chPref val="3"/>
        </dgm:presLayoutVars>
      </dgm:prSet>
      <dgm:spPr/>
    </dgm:pt>
    <dgm:pt modelId="{C16B594B-81D2-44B9-BF38-3F28EB519C1E}" type="pres">
      <dgm:prSet presAssocID="{4BB700F2-5586-4F06-993B-61B69E8D5B2C}" presName="level2hierChild" presStyleCnt="0"/>
      <dgm:spPr/>
    </dgm:pt>
    <dgm:pt modelId="{8AF61B89-0436-4F45-A5E6-8CE510677A4B}" type="pres">
      <dgm:prSet presAssocID="{23E089A8-C021-4217-B1DD-E63492E4945F}" presName="conn2-1" presStyleLbl="parChTrans1D2" presStyleIdx="0" presStyleCnt="3"/>
      <dgm:spPr/>
    </dgm:pt>
    <dgm:pt modelId="{6A4578B6-1113-4AC1-80F7-4404AA72410F}" type="pres">
      <dgm:prSet presAssocID="{23E089A8-C021-4217-B1DD-E63492E4945F}" presName="connTx" presStyleLbl="parChTrans1D2" presStyleIdx="0" presStyleCnt="3"/>
      <dgm:spPr/>
    </dgm:pt>
    <dgm:pt modelId="{F9ED0D1E-D096-4478-A908-4E695236F0C6}" type="pres">
      <dgm:prSet presAssocID="{001208AC-2B83-4157-8BC7-4F75F1BB185F}" presName="root2" presStyleCnt="0"/>
      <dgm:spPr/>
    </dgm:pt>
    <dgm:pt modelId="{F0AD41FB-E80D-4B5D-B4FB-5ECB1AC6AB68}" type="pres">
      <dgm:prSet presAssocID="{001208AC-2B83-4157-8BC7-4F75F1BB185F}" presName="LevelTwoTextNode" presStyleLbl="node2" presStyleIdx="0" presStyleCnt="3">
        <dgm:presLayoutVars>
          <dgm:chPref val="3"/>
        </dgm:presLayoutVars>
      </dgm:prSet>
      <dgm:spPr/>
    </dgm:pt>
    <dgm:pt modelId="{E7F9F4E5-633F-4C00-AF4C-B98B2CE445DF}" type="pres">
      <dgm:prSet presAssocID="{001208AC-2B83-4157-8BC7-4F75F1BB185F}" presName="level3hierChild" presStyleCnt="0"/>
      <dgm:spPr/>
    </dgm:pt>
    <dgm:pt modelId="{50804ADB-51F0-4C68-B50F-EC113EC07988}" type="pres">
      <dgm:prSet presAssocID="{06EFAFF8-AA49-40CF-9BBC-7AC941DCB075}" presName="root1" presStyleCnt="0"/>
      <dgm:spPr/>
    </dgm:pt>
    <dgm:pt modelId="{86BEE0DC-EEDC-489C-859D-542413832DD4}" type="pres">
      <dgm:prSet presAssocID="{06EFAFF8-AA49-40CF-9BBC-7AC941DCB075}" presName="LevelOneTextNode" presStyleLbl="node0" presStyleIdx="1" presStyleCnt="2">
        <dgm:presLayoutVars>
          <dgm:chPref val="3"/>
        </dgm:presLayoutVars>
      </dgm:prSet>
      <dgm:spPr/>
    </dgm:pt>
    <dgm:pt modelId="{69256AE0-0FCE-468D-9D71-A9CF53D6F802}" type="pres">
      <dgm:prSet presAssocID="{06EFAFF8-AA49-40CF-9BBC-7AC941DCB075}" presName="level2hierChild" presStyleCnt="0"/>
      <dgm:spPr/>
    </dgm:pt>
    <dgm:pt modelId="{C106F307-81A8-42E5-9696-07EB09F1A2A5}" type="pres">
      <dgm:prSet presAssocID="{E65D1AB5-DA91-429A-AA2B-6443042C7116}" presName="conn2-1" presStyleLbl="parChTrans1D2" presStyleIdx="1" presStyleCnt="3"/>
      <dgm:spPr/>
    </dgm:pt>
    <dgm:pt modelId="{6487889C-FFA5-4760-9D39-BBAFE126A2F9}" type="pres">
      <dgm:prSet presAssocID="{E65D1AB5-DA91-429A-AA2B-6443042C7116}" presName="connTx" presStyleLbl="parChTrans1D2" presStyleIdx="1" presStyleCnt="3"/>
      <dgm:spPr/>
    </dgm:pt>
    <dgm:pt modelId="{82CE4995-AB96-4E58-99AE-8079CE578361}" type="pres">
      <dgm:prSet presAssocID="{15F5427B-51A0-4B7F-9A84-EF39F600E081}" presName="root2" presStyleCnt="0"/>
      <dgm:spPr/>
    </dgm:pt>
    <dgm:pt modelId="{E4F41A7F-FD5C-4D11-881C-432897D0FBF4}" type="pres">
      <dgm:prSet presAssocID="{15F5427B-51A0-4B7F-9A84-EF39F600E081}" presName="LevelTwoTextNode" presStyleLbl="node2" presStyleIdx="1" presStyleCnt="3">
        <dgm:presLayoutVars>
          <dgm:chPref val="3"/>
        </dgm:presLayoutVars>
      </dgm:prSet>
      <dgm:spPr/>
    </dgm:pt>
    <dgm:pt modelId="{510D7F6D-344A-4E83-9F85-A1D90BFB7644}" type="pres">
      <dgm:prSet presAssocID="{15F5427B-51A0-4B7F-9A84-EF39F600E081}" presName="level3hierChild" presStyleCnt="0"/>
      <dgm:spPr/>
    </dgm:pt>
    <dgm:pt modelId="{D81DA26E-60B3-45FD-8688-6225A4827B03}" type="pres">
      <dgm:prSet presAssocID="{62A8175C-9FC6-47B9-8450-D04181B0057D}" presName="conn2-1" presStyleLbl="parChTrans1D3" presStyleIdx="0" presStyleCnt="2"/>
      <dgm:spPr/>
    </dgm:pt>
    <dgm:pt modelId="{B41B736A-D82B-4A02-9E5B-42F3B8E89F37}" type="pres">
      <dgm:prSet presAssocID="{62A8175C-9FC6-47B9-8450-D04181B0057D}" presName="connTx" presStyleLbl="parChTrans1D3" presStyleIdx="0" presStyleCnt="2"/>
      <dgm:spPr/>
    </dgm:pt>
    <dgm:pt modelId="{D0D175AF-F582-4E82-8D59-466ADE783275}" type="pres">
      <dgm:prSet presAssocID="{0DF36D38-530F-4D07-ABB1-0A010CA65E46}" presName="root2" presStyleCnt="0"/>
      <dgm:spPr/>
    </dgm:pt>
    <dgm:pt modelId="{CDCAEBF5-1476-4C1D-8FBD-0F28F3DA6D8B}" type="pres">
      <dgm:prSet presAssocID="{0DF36D38-530F-4D07-ABB1-0A010CA65E46}" presName="LevelTwoTextNode" presStyleLbl="node3" presStyleIdx="0" presStyleCnt="2" custScaleX="134754" custScaleY="106376">
        <dgm:presLayoutVars>
          <dgm:chPref val="3"/>
        </dgm:presLayoutVars>
      </dgm:prSet>
      <dgm:spPr/>
    </dgm:pt>
    <dgm:pt modelId="{F7183F97-5777-433D-AF32-9DA8597BE4ED}" type="pres">
      <dgm:prSet presAssocID="{0DF36D38-530F-4D07-ABB1-0A010CA65E46}" presName="level3hierChild" presStyleCnt="0"/>
      <dgm:spPr/>
    </dgm:pt>
    <dgm:pt modelId="{23C27286-CB48-495D-8AD8-A56400E7BC35}" type="pres">
      <dgm:prSet presAssocID="{65559CA0-81A8-43EA-8D63-BB1AA935BC83}" presName="conn2-1" presStyleLbl="parChTrans1D2" presStyleIdx="2" presStyleCnt="3"/>
      <dgm:spPr/>
    </dgm:pt>
    <dgm:pt modelId="{277EF090-C2D5-48DC-B9C0-D92C90A84C6C}" type="pres">
      <dgm:prSet presAssocID="{65559CA0-81A8-43EA-8D63-BB1AA935BC83}" presName="connTx" presStyleLbl="parChTrans1D2" presStyleIdx="2" presStyleCnt="3"/>
      <dgm:spPr/>
    </dgm:pt>
    <dgm:pt modelId="{F3304E7B-AC5D-42D5-A191-4617274AA0D7}" type="pres">
      <dgm:prSet presAssocID="{7EB23424-DC9C-4DE7-984D-996D96C783B2}" presName="root2" presStyleCnt="0"/>
      <dgm:spPr/>
    </dgm:pt>
    <dgm:pt modelId="{B3CBEAD4-E669-4314-9353-95E004DACB5D}" type="pres">
      <dgm:prSet presAssocID="{7EB23424-DC9C-4DE7-984D-996D96C783B2}" presName="LevelTwoTextNode" presStyleLbl="node2" presStyleIdx="2" presStyleCnt="3">
        <dgm:presLayoutVars>
          <dgm:chPref val="3"/>
        </dgm:presLayoutVars>
      </dgm:prSet>
      <dgm:spPr/>
    </dgm:pt>
    <dgm:pt modelId="{6B4BA5B6-3BB6-480A-AD41-4F390DC60C7B}" type="pres">
      <dgm:prSet presAssocID="{7EB23424-DC9C-4DE7-984D-996D96C783B2}" presName="level3hierChild" presStyleCnt="0"/>
      <dgm:spPr/>
    </dgm:pt>
    <dgm:pt modelId="{F74ACA1F-0B31-4C84-B8C3-17668F1D7D93}" type="pres">
      <dgm:prSet presAssocID="{C4714E0B-F65A-467D-A31E-F7ECAC199DBA}" presName="conn2-1" presStyleLbl="parChTrans1D3" presStyleIdx="1" presStyleCnt="2"/>
      <dgm:spPr/>
    </dgm:pt>
    <dgm:pt modelId="{80395DED-20E2-44C6-B6AD-A18B60D89F8E}" type="pres">
      <dgm:prSet presAssocID="{C4714E0B-F65A-467D-A31E-F7ECAC199DBA}" presName="connTx" presStyleLbl="parChTrans1D3" presStyleIdx="1" presStyleCnt="2"/>
      <dgm:spPr/>
    </dgm:pt>
    <dgm:pt modelId="{2080E948-7598-4B70-B1A1-9DCC1A3B85A9}" type="pres">
      <dgm:prSet presAssocID="{87884DD3-CC89-4330-8DAB-1874FF11C7DC}" presName="root2" presStyleCnt="0"/>
      <dgm:spPr/>
    </dgm:pt>
    <dgm:pt modelId="{0641EAAB-1262-4330-A288-BCB08E211C8D}" type="pres">
      <dgm:prSet presAssocID="{87884DD3-CC89-4330-8DAB-1874FF11C7DC}" presName="LevelTwoTextNode" presStyleLbl="node3" presStyleIdx="1" presStyleCnt="2">
        <dgm:presLayoutVars>
          <dgm:chPref val="3"/>
        </dgm:presLayoutVars>
      </dgm:prSet>
      <dgm:spPr/>
    </dgm:pt>
    <dgm:pt modelId="{9B070A90-C5CC-47FB-82E9-F2B18CD2044E}" type="pres">
      <dgm:prSet presAssocID="{87884DD3-CC89-4330-8DAB-1874FF11C7DC}" presName="level3hierChild" presStyleCnt="0"/>
      <dgm:spPr/>
    </dgm:pt>
  </dgm:ptLst>
  <dgm:cxnLst>
    <dgm:cxn modelId="{2A553623-8720-43EB-B7BB-966D077E3DF6}" type="presOf" srcId="{C4714E0B-F65A-467D-A31E-F7ECAC199DBA}" destId="{80395DED-20E2-44C6-B6AD-A18B60D89F8E}" srcOrd="1" destOrd="0" presId="urn:microsoft.com/office/officeart/2005/8/layout/hierarchy2"/>
    <dgm:cxn modelId="{382D212C-7739-4D92-8246-8E78D447171B}" type="presOf" srcId="{23E089A8-C021-4217-B1DD-E63492E4945F}" destId="{6A4578B6-1113-4AC1-80F7-4404AA72410F}" srcOrd="1" destOrd="0" presId="urn:microsoft.com/office/officeart/2005/8/layout/hierarchy2"/>
    <dgm:cxn modelId="{75E35245-1A7B-4C69-8A08-570564FA55AD}" type="presOf" srcId="{62A8175C-9FC6-47B9-8450-D04181B0057D}" destId="{B41B736A-D82B-4A02-9E5B-42F3B8E89F37}" srcOrd="1" destOrd="0" presId="urn:microsoft.com/office/officeart/2005/8/layout/hierarchy2"/>
    <dgm:cxn modelId="{66EC5C68-9DA5-43B3-AA6E-14E91AFE0431}" srcId="{BD17280B-FC62-43F6-8E59-40D3E4E7160F}" destId="{06EFAFF8-AA49-40CF-9BBC-7AC941DCB075}" srcOrd="1" destOrd="0" parTransId="{F862937C-98BE-4CF0-899C-98888EA9A521}" sibTransId="{A0181A8A-87E6-4483-A087-FF165ADA1415}"/>
    <dgm:cxn modelId="{6B67244A-2B09-43A5-BCBE-26F7C7DAB234}" type="presOf" srcId="{0DF36D38-530F-4D07-ABB1-0A010CA65E46}" destId="{CDCAEBF5-1476-4C1D-8FBD-0F28F3DA6D8B}" srcOrd="0" destOrd="0" presId="urn:microsoft.com/office/officeart/2005/8/layout/hierarchy2"/>
    <dgm:cxn modelId="{BFDC256D-3F70-4816-A468-4BB74E16AFAE}" type="presOf" srcId="{62A8175C-9FC6-47B9-8450-D04181B0057D}" destId="{D81DA26E-60B3-45FD-8688-6225A4827B03}" srcOrd="0" destOrd="0" presId="urn:microsoft.com/office/officeart/2005/8/layout/hierarchy2"/>
    <dgm:cxn modelId="{4229616D-0B30-4C8A-914C-C770AC25F4CF}" srcId="{06EFAFF8-AA49-40CF-9BBC-7AC941DCB075}" destId="{15F5427B-51A0-4B7F-9A84-EF39F600E081}" srcOrd="0" destOrd="0" parTransId="{E65D1AB5-DA91-429A-AA2B-6443042C7116}" sibTransId="{308F166C-FFB3-47DA-B89E-F439DF90B520}"/>
    <dgm:cxn modelId="{7853BD51-CE81-480B-877C-D9D0A0A6B9B8}" type="presOf" srcId="{65559CA0-81A8-43EA-8D63-BB1AA935BC83}" destId="{23C27286-CB48-495D-8AD8-A56400E7BC35}" srcOrd="0" destOrd="0" presId="urn:microsoft.com/office/officeart/2005/8/layout/hierarchy2"/>
    <dgm:cxn modelId="{623C3252-7135-41DD-BDFB-5E0C78B7FC29}" srcId="{15F5427B-51A0-4B7F-9A84-EF39F600E081}" destId="{0DF36D38-530F-4D07-ABB1-0A010CA65E46}" srcOrd="0" destOrd="0" parTransId="{62A8175C-9FC6-47B9-8450-D04181B0057D}" sibTransId="{55C83CD0-30AC-4C8F-9735-09DA7F4447A0}"/>
    <dgm:cxn modelId="{FB9A0155-23AE-4C8D-8CCE-7B9F10C87712}" srcId="{7EB23424-DC9C-4DE7-984D-996D96C783B2}" destId="{87884DD3-CC89-4330-8DAB-1874FF11C7DC}" srcOrd="0" destOrd="0" parTransId="{C4714E0B-F65A-467D-A31E-F7ECAC199DBA}" sibTransId="{4BFAA155-A278-4007-B184-2A3DE14C9E5E}"/>
    <dgm:cxn modelId="{293C605A-0F05-4710-842B-DF6895DFB245}" srcId="{4BB700F2-5586-4F06-993B-61B69E8D5B2C}" destId="{001208AC-2B83-4157-8BC7-4F75F1BB185F}" srcOrd="0" destOrd="0" parTransId="{23E089A8-C021-4217-B1DD-E63492E4945F}" sibTransId="{348D66A9-1494-4296-8103-5209B65CA7F6}"/>
    <dgm:cxn modelId="{955C3B7B-21EB-4CD0-BE39-0BECE15D6C71}" type="presOf" srcId="{E65D1AB5-DA91-429A-AA2B-6443042C7116}" destId="{C106F307-81A8-42E5-9696-07EB09F1A2A5}" srcOrd="0" destOrd="0" presId="urn:microsoft.com/office/officeart/2005/8/layout/hierarchy2"/>
    <dgm:cxn modelId="{CC3E9A9C-3C6C-4068-B6CE-9433FF625EB5}" type="presOf" srcId="{87884DD3-CC89-4330-8DAB-1874FF11C7DC}" destId="{0641EAAB-1262-4330-A288-BCB08E211C8D}" srcOrd="0" destOrd="0" presId="urn:microsoft.com/office/officeart/2005/8/layout/hierarchy2"/>
    <dgm:cxn modelId="{A3DE74A4-F45E-4E50-B15C-645C01FC1B38}" type="presOf" srcId="{65559CA0-81A8-43EA-8D63-BB1AA935BC83}" destId="{277EF090-C2D5-48DC-B9C0-D92C90A84C6C}" srcOrd="1" destOrd="0" presId="urn:microsoft.com/office/officeart/2005/8/layout/hierarchy2"/>
    <dgm:cxn modelId="{F1A1F8A5-9D71-4EEE-B166-21CA0CC70543}" type="presOf" srcId="{C4714E0B-F65A-467D-A31E-F7ECAC199DBA}" destId="{F74ACA1F-0B31-4C84-B8C3-17668F1D7D93}" srcOrd="0" destOrd="0" presId="urn:microsoft.com/office/officeart/2005/8/layout/hierarchy2"/>
    <dgm:cxn modelId="{B27EDEB0-A989-4C9C-B6BA-85795DCD4F67}" type="presOf" srcId="{23E089A8-C021-4217-B1DD-E63492E4945F}" destId="{8AF61B89-0436-4F45-A5E6-8CE510677A4B}" srcOrd="0" destOrd="0" presId="urn:microsoft.com/office/officeart/2005/8/layout/hierarchy2"/>
    <dgm:cxn modelId="{6A781DB2-6634-40B1-A9C4-5D1152F8E417}" type="presOf" srcId="{BD17280B-FC62-43F6-8E59-40D3E4E7160F}" destId="{0697EEF6-1669-4668-8712-B376050655B9}" srcOrd="0" destOrd="0" presId="urn:microsoft.com/office/officeart/2005/8/layout/hierarchy2"/>
    <dgm:cxn modelId="{FE4F2FC0-AD68-4446-904E-0A7327B7406E}" type="presOf" srcId="{4BB700F2-5586-4F06-993B-61B69E8D5B2C}" destId="{FAF53C4C-F708-4221-861D-0961E2E7A6CE}" srcOrd="0" destOrd="0" presId="urn:microsoft.com/office/officeart/2005/8/layout/hierarchy2"/>
    <dgm:cxn modelId="{7EAB76C5-4BCB-40AA-A4D8-1C4552DAF180}" srcId="{06EFAFF8-AA49-40CF-9BBC-7AC941DCB075}" destId="{7EB23424-DC9C-4DE7-984D-996D96C783B2}" srcOrd="1" destOrd="0" parTransId="{65559CA0-81A8-43EA-8D63-BB1AA935BC83}" sibTransId="{E1CFF4BB-8752-41B4-8E02-AFF2B32A23A0}"/>
    <dgm:cxn modelId="{C69065D6-1C39-44D3-8B8C-B900B0FEC81A}" type="presOf" srcId="{001208AC-2B83-4157-8BC7-4F75F1BB185F}" destId="{F0AD41FB-E80D-4B5D-B4FB-5ECB1AC6AB68}" srcOrd="0" destOrd="0" presId="urn:microsoft.com/office/officeart/2005/8/layout/hierarchy2"/>
    <dgm:cxn modelId="{F8827BDB-59E6-4874-8CCE-1DD7C001C7B5}" type="presOf" srcId="{7EB23424-DC9C-4DE7-984D-996D96C783B2}" destId="{B3CBEAD4-E669-4314-9353-95E004DACB5D}" srcOrd="0" destOrd="0" presId="urn:microsoft.com/office/officeart/2005/8/layout/hierarchy2"/>
    <dgm:cxn modelId="{77CC00EA-41C2-4768-932B-6DE527C3B0C0}" type="presOf" srcId="{15F5427B-51A0-4B7F-9A84-EF39F600E081}" destId="{E4F41A7F-FD5C-4D11-881C-432897D0FBF4}" srcOrd="0" destOrd="0" presId="urn:microsoft.com/office/officeart/2005/8/layout/hierarchy2"/>
    <dgm:cxn modelId="{60C085EA-7FED-4A4C-A3DD-7CBDE9BBAD39}" type="presOf" srcId="{E65D1AB5-DA91-429A-AA2B-6443042C7116}" destId="{6487889C-FFA5-4760-9D39-BBAFE126A2F9}" srcOrd="1" destOrd="0" presId="urn:microsoft.com/office/officeart/2005/8/layout/hierarchy2"/>
    <dgm:cxn modelId="{C70992EF-3BB1-4844-891C-2FACEA05E6F3}" srcId="{BD17280B-FC62-43F6-8E59-40D3E4E7160F}" destId="{4BB700F2-5586-4F06-993B-61B69E8D5B2C}" srcOrd="0" destOrd="0" parTransId="{EC1EA70F-65DC-4C32-BE40-6AE8550B4F5A}" sibTransId="{981C2505-640C-41BB-ABA6-7F585F8AFC4D}"/>
    <dgm:cxn modelId="{E449AAF6-F6C2-4473-87DB-5C03E8EDD04D}" type="presOf" srcId="{06EFAFF8-AA49-40CF-9BBC-7AC941DCB075}" destId="{86BEE0DC-EEDC-489C-859D-542413832DD4}" srcOrd="0" destOrd="0" presId="urn:microsoft.com/office/officeart/2005/8/layout/hierarchy2"/>
    <dgm:cxn modelId="{ED1E716D-3E58-47D5-BBA1-B81E83DFDAE3}" type="presParOf" srcId="{0697EEF6-1669-4668-8712-B376050655B9}" destId="{030E4B34-5B30-4286-9017-F64153776494}" srcOrd="0" destOrd="0" presId="urn:microsoft.com/office/officeart/2005/8/layout/hierarchy2"/>
    <dgm:cxn modelId="{F936166D-38CD-45BB-A346-513AE7DC5297}" type="presParOf" srcId="{030E4B34-5B30-4286-9017-F64153776494}" destId="{FAF53C4C-F708-4221-861D-0961E2E7A6CE}" srcOrd="0" destOrd="0" presId="urn:microsoft.com/office/officeart/2005/8/layout/hierarchy2"/>
    <dgm:cxn modelId="{C1C537DE-6B76-4B31-B39C-C5A8CE26C268}" type="presParOf" srcId="{030E4B34-5B30-4286-9017-F64153776494}" destId="{C16B594B-81D2-44B9-BF38-3F28EB519C1E}" srcOrd="1" destOrd="0" presId="urn:microsoft.com/office/officeart/2005/8/layout/hierarchy2"/>
    <dgm:cxn modelId="{9D541900-5BF7-48B6-8D8A-A994092CA1DC}" type="presParOf" srcId="{C16B594B-81D2-44B9-BF38-3F28EB519C1E}" destId="{8AF61B89-0436-4F45-A5E6-8CE510677A4B}" srcOrd="0" destOrd="0" presId="urn:microsoft.com/office/officeart/2005/8/layout/hierarchy2"/>
    <dgm:cxn modelId="{476534BF-0FAC-4A2B-B575-AEE4C7DE7CB0}" type="presParOf" srcId="{8AF61B89-0436-4F45-A5E6-8CE510677A4B}" destId="{6A4578B6-1113-4AC1-80F7-4404AA72410F}" srcOrd="0" destOrd="0" presId="urn:microsoft.com/office/officeart/2005/8/layout/hierarchy2"/>
    <dgm:cxn modelId="{AFD65F40-D81C-4A89-A497-1C7A0A6D6DBB}" type="presParOf" srcId="{C16B594B-81D2-44B9-BF38-3F28EB519C1E}" destId="{F9ED0D1E-D096-4478-A908-4E695236F0C6}" srcOrd="1" destOrd="0" presId="urn:microsoft.com/office/officeart/2005/8/layout/hierarchy2"/>
    <dgm:cxn modelId="{ED994C36-5FD5-47D8-BE48-229A93AEE9D8}" type="presParOf" srcId="{F9ED0D1E-D096-4478-A908-4E695236F0C6}" destId="{F0AD41FB-E80D-4B5D-B4FB-5ECB1AC6AB68}" srcOrd="0" destOrd="0" presId="urn:microsoft.com/office/officeart/2005/8/layout/hierarchy2"/>
    <dgm:cxn modelId="{507312DD-F653-4E55-9CA7-67A04F9EAC9A}" type="presParOf" srcId="{F9ED0D1E-D096-4478-A908-4E695236F0C6}" destId="{E7F9F4E5-633F-4C00-AF4C-B98B2CE445DF}" srcOrd="1" destOrd="0" presId="urn:microsoft.com/office/officeart/2005/8/layout/hierarchy2"/>
    <dgm:cxn modelId="{6BE820FD-BA12-4143-8D88-8D7B5DF002A3}" type="presParOf" srcId="{0697EEF6-1669-4668-8712-B376050655B9}" destId="{50804ADB-51F0-4C68-B50F-EC113EC07988}" srcOrd="1" destOrd="0" presId="urn:microsoft.com/office/officeart/2005/8/layout/hierarchy2"/>
    <dgm:cxn modelId="{551FC090-6C97-4A81-89A4-C231447028A5}" type="presParOf" srcId="{50804ADB-51F0-4C68-B50F-EC113EC07988}" destId="{86BEE0DC-EEDC-489C-859D-542413832DD4}" srcOrd="0" destOrd="0" presId="urn:microsoft.com/office/officeart/2005/8/layout/hierarchy2"/>
    <dgm:cxn modelId="{CAACA077-4447-42C2-B876-BE6AFFC44223}" type="presParOf" srcId="{50804ADB-51F0-4C68-B50F-EC113EC07988}" destId="{69256AE0-0FCE-468D-9D71-A9CF53D6F802}" srcOrd="1" destOrd="0" presId="urn:microsoft.com/office/officeart/2005/8/layout/hierarchy2"/>
    <dgm:cxn modelId="{0DBC5826-73B9-4C72-A974-CC0FBC47B4DF}" type="presParOf" srcId="{69256AE0-0FCE-468D-9D71-A9CF53D6F802}" destId="{C106F307-81A8-42E5-9696-07EB09F1A2A5}" srcOrd="0" destOrd="0" presId="urn:microsoft.com/office/officeart/2005/8/layout/hierarchy2"/>
    <dgm:cxn modelId="{707915F1-66A5-4E4F-9AA9-CF76B399CE3F}" type="presParOf" srcId="{C106F307-81A8-42E5-9696-07EB09F1A2A5}" destId="{6487889C-FFA5-4760-9D39-BBAFE126A2F9}" srcOrd="0" destOrd="0" presId="urn:microsoft.com/office/officeart/2005/8/layout/hierarchy2"/>
    <dgm:cxn modelId="{F4D3C158-9DB1-405F-8B6F-E7C7B32D8AF3}" type="presParOf" srcId="{69256AE0-0FCE-468D-9D71-A9CF53D6F802}" destId="{82CE4995-AB96-4E58-99AE-8079CE578361}" srcOrd="1" destOrd="0" presId="urn:microsoft.com/office/officeart/2005/8/layout/hierarchy2"/>
    <dgm:cxn modelId="{3907135C-5DBB-4E94-9460-90DBC2B951DE}" type="presParOf" srcId="{82CE4995-AB96-4E58-99AE-8079CE578361}" destId="{E4F41A7F-FD5C-4D11-881C-432897D0FBF4}" srcOrd="0" destOrd="0" presId="urn:microsoft.com/office/officeart/2005/8/layout/hierarchy2"/>
    <dgm:cxn modelId="{F04BC6B3-FE70-4EFD-933F-77D37DD9C5FE}" type="presParOf" srcId="{82CE4995-AB96-4E58-99AE-8079CE578361}" destId="{510D7F6D-344A-4E83-9F85-A1D90BFB7644}" srcOrd="1" destOrd="0" presId="urn:microsoft.com/office/officeart/2005/8/layout/hierarchy2"/>
    <dgm:cxn modelId="{D2AB1FE5-69D2-47B0-A84C-868F71E51550}" type="presParOf" srcId="{510D7F6D-344A-4E83-9F85-A1D90BFB7644}" destId="{D81DA26E-60B3-45FD-8688-6225A4827B03}" srcOrd="0" destOrd="0" presId="urn:microsoft.com/office/officeart/2005/8/layout/hierarchy2"/>
    <dgm:cxn modelId="{0AF276B2-9BEE-4AFB-A29B-EE25DDA7B48C}" type="presParOf" srcId="{D81DA26E-60B3-45FD-8688-6225A4827B03}" destId="{B41B736A-D82B-4A02-9E5B-42F3B8E89F37}" srcOrd="0" destOrd="0" presId="urn:microsoft.com/office/officeart/2005/8/layout/hierarchy2"/>
    <dgm:cxn modelId="{4C1B4630-0DE0-4CE6-8A5A-A23053A55B61}" type="presParOf" srcId="{510D7F6D-344A-4E83-9F85-A1D90BFB7644}" destId="{D0D175AF-F582-4E82-8D59-466ADE783275}" srcOrd="1" destOrd="0" presId="urn:microsoft.com/office/officeart/2005/8/layout/hierarchy2"/>
    <dgm:cxn modelId="{845347F4-8418-45E6-B7B0-1C0403D49E0F}" type="presParOf" srcId="{D0D175AF-F582-4E82-8D59-466ADE783275}" destId="{CDCAEBF5-1476-4C1D-8FBD-0F28F3DA6D8B}" srcOrd="0" destOrd="0" presId="urn:microsoft.com/office/officeart/2005/8/layout/hierarchy2"/>
    <dgm:cxn modelId="{11501EA7-0C81-4E4F-B482-C8E41E1CC0BC}" type="presParOf" srcId="{D0D175AF-F582-4E82-8D59-466ADE783275}" destId="{F7183F97-5777-433D-AF32-9DA8597BE4ED}" srcOrd="1" destOrd="0" presId="urn:microsoft.com/office/officeart/2005/8/layout/hierarchy2"/>
    <dgm:cxn modelId="{C7C018E3-1929-4C62-81D6-E965857FE204}" type="presParOf" srcId="{69256AE0-0FCE-468D-9D71-A9CF53D6F802}" destId="{23C27286-CB48-495D-8AD8-A56400E7BC35}" srcOrd="2" destOrd="0" presId="urn:microsoft.com/office/officeart/2005/8/layout/hierarchy2"/>
    <dgm:cxn modelId="{777B7DF8-6A94-4639-8A20-A0DEBA1053B9}" type="presParOf" srcId="{23C27286-CB48-495D-8AD8-A56400E7BC35}" destId="{277EF090-C2D5-48DC-B9C0-D92C90A84C6C}" srcOrd="0" destOrd="0" presId="urn:microsoft.com/office/officeart/2005/8/layout/hierarchy2"/>
    <dgm:cxn modelId="{6CDB6EA4-62FB-45F3-8B39-8B3EF252C13A}" type="presParOf" srcId="{69256AE0-0FCE-468D-9D71-A9CF53D6F802}" destId="{F3304E7B-AC5D-42D5-A191-4617274AA0D7}" srcOrd="3" destOrd="0" presId="urn:microsoft.com/office/officeart/2005/8/layout/hierarchy2"/>
    <dgm:cxn modelId="{AE1A28E3-B9A2-4D2D-9D52-547BA03AE831}" type="presParOf" srcId="{F3304E7B-AC5D-42D5-A191-4617274AA0D7}" destId="{B3CBEAD4-E669-4314-9353-95E004DACB5D}" srcOrd="0" destOrd="0" presId="urn:microsoft.com/office/officeart/2005/8/layout/hierarchy2"/>
    <dgm:cxn modelId="{81616C48-5C41-4C66-9773-EFC12ED72F7D}" type="presParOf" srcId="{F3304E7B-AC5D-42D5-A191-4617274AA0D7}" destId="{6B4BA5B6-3BB6-480A-AD41-4F390DC60C7B}" srcOrd="1" destOrd="0" presId="urn:microsoft.com/office/officeart/2005/8/layout/hierarchy2"/>
    <dgm:cxn modelId="{A136D416-05FB-4170-A54C-ABFAD5EB20DB}" type="presParOf" srcId="{6B4BA5B6-3BB6-480A-AD41-4F390DC60C7B}" destId="{F74ACA1F-0B31-4C84-B8C3-17668F1D7D93}" srcOrd="0" destOrd="0" presId="urn:microsoft.com/office/officeart/2005/8/layout/hierarchy2"/>
    <dgm:cxn modelId="{C86F3D35-D07B-4F3F-837F-86EC3FA646E3}" type="presParOf" srcId="{F74ACA1F-0B31-4C84-B8C3-17668F1D7D93}" destId="{80395DED-20E2-44C6-B6AD-A18B60D89F8E}" srcOrd="0" destOrd="0" presId="urn:microsoft.com/office/officeart/2005/8/layout/hierarchy2"/>
    <dgm:cxn modelId="{2AF162BB-D6DF-4B70-AE7C-348098E0AA63}" type="presParOf" srcId="{6B4BA5B6-3BB6-480A-AD41-4F390DC60C7B}" destId="{2080E948-7598-4B70-B1A1-9DCC1A3B85A9}" srcOrd="1" destOrd="0" presId="urn:microsoft.com/office/officeart/2005/8/layout/hierarchy2"/>
    <dgm:cxn modelId="{73CF37B6-6891-4142-86D5-24D54089543D}" type="presParOf" srcId="{2080E948-7598-4B70-B1A1-9DCC1A3B85A9}" destId="{0641EAAB-1262-4330-A288-BCB08E211C8D}" srcOrd="0" destOrd="0" presId="urn:microsoft.com/office/officeart/2005/8/layout/hierarchy2"/>
    <dgm:cxn modelId="{71F7C0F6-DF26-4149-BFDD-FC13090D278A}" type="presParOf" srcId="{2080E948-7598-4B70-B1A1-9DCC1A3B85A9}" destId="{9B070A90-C5CC-47FB-82E9-F2B18CD2044E}"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F07F19-1F50-4B42-A7A0-278DF9D25BB1}"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2EE95FC5-CD6B-4A50-9262-DC414E16C3EA}">
      <dgm:prSet/>
      <dgm:spPr/>
      <dgm:t>
        <a:bodyPr/>
        <a:lstStyle/>
        <a:p>
          <a:r>
            <a:rPr lang="en-US" dirty="0">
              <a:solidFill>
                <a:schemeClr val="accent1">
                  <a:lumMod val="50000"/>
                </a:schemeClr>
              </a:solidFill>
            </a:rPr>
            <a:t>Build a network based on the Encoder-Decoder CNN with our modifications.</a:t>
          </a:r>
          <a:endParaRPr lang="en-US" dirty="0">
            <a:solidFill>
              <a:schemeClr val="tx1">
                <a:alpha val="60000"/>
              </a:schemeClr>
            </a:solidFill>
          </a:endParaRPr>
        </a:p>
      </dgm:t>
    </dgm:pt>
    <dgm:pt modelId="{75374347-884B-4721-8CFF-DF080F5B1C79}" type="parTrans" cxnId="{B3F19EC2-A372-4EC3-BFE0-C62FFDFE3DF6}">
      <dgm:prSet/>
      <dgm:spPr/>
      <dgm:t>
        <a:bodyPr/>
        <a:lstStyle/>
        <a:p>
          <a:endParaRPr lang="en-US"/>
        </a:p>
      </dgm:t>
    </dgm:pt>
    <dgm:pt modelId="{C99EBBB1-E916-471C-83C9-ABE85B42AC26}" type="sibTrans" cxnId="{B3F19EC2-A372-4EC3-BFE0-C62FFDFE3DF6}">
      <dgm:prSet/>
      <dgm:spPr/>
      <dgm:t>
        <a:bodyPr/>
        <a:lstStyle/>
        <a:p>
          <a:endParaRPr lang="en-US"/>
        </a:p>
      </dgm:t>
    </dgm:pt>
    <dgm:pt modelId="{F05611F0-8256-4954-B6CB-ED6B4F2DD397}">
      <dgm:prSet/>
      <dgm:spPr/>
      <dgm:t>
        <a:bodyPr/>
        <a:lstStyle/>
        <a:p>
          <a:r>
            <a:rPr lang="en-US" dirty="0">
              <a:solidFill>
                <a:schemeClr val="accent1">
                  <a:lumMod val="50000"/>
                </a:schemeClr>
              </a:solidFill>
            </a:rPr>
            <a:t>Create a network that can be trained using the available medical data.</a:t>
          </a:r>
          <a:endParaRPr lang="en-US" dirty="0">
            <a:solidFill>
              <a:schemeClr val="tx1">
                <a:alpha val="60000"/>
              </a:schemeClr>
            </a:solidFill>
          </a:endParaRP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dgm:spPr/>
      <dgm:t>
        <a:bodyPr/>
        <a:lstStyle/>
        <a:p>
          <a:endParaRPr lang="en-US"/>
        </a:p>
      </dgm:t>
    </dgm:pt>
    <dgm:pt modelId="{22625139-F93A-4F3F-A7AA-4923A01AEDF3}">
      <dgm:prSet custT="1"/>
      <dgm:spPr/>
      <dgm:t>
        <a:bodyPr/>
        <a:lstStyle/>
        <a:p>
          <a:r>
            <a:rPr lang="en-US" sz="2300" kern="1200" dirty="0">
              <a:solidFill>
                <a:srgbClr val="3F3DE3">
                  <a:lumMod val="50000"/>
                </a:srgbClr>
              </a:solidFill>
              <a:latin typeface="Calibri" panose="020F0502020204030204"/>
              <a:ea typeface="+mn-ea"/>
              <a:cs typeface="+mn-cs"/>
            </a:rPr>
            <a:t>A system that can reduce noise by a factor of 10-15%.</a:t>
          </a: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dgm:spPr/>
      <dgm:t>
        <a:bodyPr/>
        <a:lstStyle/>
        <a:p>
          <a:endParaRPr lang="en-US"/>
        </a:p>
      </dgm:t>
    </dgm:pt>
    <dgm:pt modelId="{140952D0-0E1D-4F48-9F16-53581487CFA0}">
      <dgm:prSet custT="1"/>
      <dgm:spPr/>
      <dgm:t>
        <a:bodyPr/>
        <a:lstStyle/>
        <a:p>
          <a:r>
            <a:rPr lang="en-US" sz="2300" kern="1200" dirty="0">
              <a:solidFill>
                <a:srgbClr val="3F3DE3">
                  <a:lumMod val="50000"/>
                </a:srgbClr>
              </a:solidFill>
              <a:latin typeface="Calibri" panose="020F0502020204030204"/>
              <a:ea typeface="+mn-ea"/>
              <a:cs typeface="+mn-cs"/>
            </a:rPr>
            <a:t>Find the best values for the hyperparameters.</a:t>
          </a:r>
        </a:p>
      </dgm:t>
    </dgm:pt>
    <dgm:pt modelId="{790C446F-6917-41E7-BE01-7AFE2676D505}" type="parTrans" cxnId="{B07163E8-ADEC-492A-8F07-7E5786AB23AE}">
      <dgm:prSet/>
      <dgm:spPr/>
      <dgm:t>
        <a:bodyPr/>
        <a:lstStyle/>
        <a:p>
          <a:endParaRPr lang="en-US"/>
        </a:p>
      </dgm:t>
    </dgm:pt>
    <dgm:pt modelId="{2804F27C-9BA9-4D07-AB02-74BE7DFA2C0E}" type="sibTrans" cxnId="{B07163E8-ADEC-492A-8F07-7E5786AB23AE}">
      <dgm:prSet/>
      <dgm:spPr/>
      <dgm:t>
        <a:bodyPr/>
        <a:lstStyle/>
        <a:p>
          <a:endParaRPr lang="en-US"/>
        </a:p>
      </dgm:t>
    </dgm:pt>
    <dgm:pt modelId="{D2FE6029-0906-4777-B466-04D2086B4DA6}" type="pres">
      <dgm:prSet presAssocID="{D0F07F19-1F50-4B42-A7A0-278DF9D25BB1}" presName="vert0" presStyleCnt="0">
        <dgm:presLayoutVars>
          <dgm:dir/>
          <dgm:animOne val="branch"/>
          <dgm:animLvl val="lvl"/>
        </dgm:presLayoutVars>
      </dgm:prSet>
      <dgm:spPr/>
    </dgm:pt>
    <dgm:pt modelId="{C39AD11B-E6A9-453D-A748-BF2480A2F7E2}" type="pres">
      <dgm:prSet presAssocID="{2EE95FC5-CD6B-4A50-9262-DC414E16C3EA}" presName="thickLine" presStyleLbl="alignNode1" presStyleIdx="0" presStyleCnt="4"/>
      <dgm:spPr/>
    </dgm:pt>
    <dgm:pt modelId="{E2C81EDC-D585-44A8-B903-F36CB05B5732}" type="pres">
      <dgm:prSet presAssocID="{2EE95FC5-CD6B-4A50-9262-DC414E16C3EA}" presName="horz1" presStyleCnt="0"/>
      <dgm:spPr/>
    </dgm:pt>
    <dgm:pt modelId="{F1FF1080-B42B-4033-8B1A-B7F858F3F1AA}" type="pres">
      <dgm:prSet presAssocID="{2EE95FC5-CD6B-4A50-9262-DC414E16C3EA}" presName="tx1" presStyleLbl="revTx" presStyleIdx="0" presStyleCnt="4"/>
      <dgm:spPr/>
    </dgm:pt>
    <dgm:pt modelId="{F6137CAF-5FCE-4CE5-BF89-1698E06F5463}" type="pres">
      <dgm:prSet presAssocID="{2EE95FC5-CD6B-4A50-9262-DC414E16C3EA}" presName="vert1" presStyleCnt="0"/>
      <dgm:spPr/>
    </dgm:pt>
    <dgm:pt modelId="{CA5B6443-77E3-436A-A2FB-B268BE49D9B6}" type="pres">
      <dgm:prSet presAssocID="{F05611F0-8256-4954-B6CB-ED6B4F2DD397}" presName="thickLine" presStyleLbl="alignNode1" presStyleIdx="1" presStyleCnt="4"/>
      <dgm:spPr/>
    </dgm:pt>
    <dgm:pt modelId="{D5762719-5949-46B0-B19F-3A9D8B2E779D}" type="pres">
      <dgm:prSet presAssocID="{F05611F0-8256-4954-B6CB-ED6B4F2DD397}" presName="horz1" presStyleCnt="0"/>
      <dgm:spPr/>
    </dgm:pt>
    <dgm:pt modelId="{3EACECF6-FA45-487B-BDA7-5CD6524F43C3}" type="pres">
      <dgm:prSet presAssocID="{F05611F0-8256-4954-B6CB-ED6B4F2DD397}" presName="tx1" presStyleLbl="revTx" presStyleIdx="1" presStyleCnt="4"/>
      <dgm:spPr/>
    </dgm:pt>
    <dgm:pt modelId="{E1798A0D-B4C1-4EA9-95C2-79153680A3EF}" type="pres">
      <dgm:prSet presAssocID="{F05611F0-8256-4954-B6CB-ED6B4F2DD397}" presName="vert1" presStyleCnt="0"/>
      <dgm:spPr/>
    </dgm:pt>
    <dgm:pt modelId="{1D8D57EB-44D2-4819-B6CA-0F143C865F58}" type="pres">
      <dgm:prSet presAssocID="{22625139-F93A-4F3F-A7AA-4923A01AEDF3}" presName="thickLine" presStyleLbl="alignNode1" presStyleIdx="2" presStyleCnt="4"/>
      <dgm:spPr/>
    </dgm:pt>
    <dgm:pt modelId="{E0A1F227-34A6-4A14-9C4E-57E7ED1B861C}" type="pres">
      <dgm:prSet presAssocID="{22625139-F93A-4F3F-A7AA-4923A01AEDF3}" presName="horz1" presStyleCnt="0"/>
      <dgm:spPr/>
    </dgm:pt>
    <dgm:pt modelId="{B4F52E65-E33B-422C-A39C-F0A79A1DED27}" type="pres">
      <dgm:prSet presAssocID="{22625139-F93A-4F3F-A7AA-4923A01AEDF3}" presName="tx1" presStyleLbl="revTx" presStyleIdx="2" presStyleCnt="4"/>
      <dgm:spPr/>
    </dgm:pt>
    <dgm:pt modelId="{44AA0AD9-2247-4857-98D9-53A13D1F927E}" type="pres">
      <dgm:prSet presAssocID="{22625139-F93A-4F3F-A7AA-4923A01AEDF3}" presName="vert1" presStyleCnt="0"/>
      <dgm:spPr/>
    </dgm:pt>
    <dgm:pt modelId="{613F3F2F-01DF-47DB-B587-ED6AFDBE67B6}" type="pres">
      <dgm:prSet presAssocID="{140952D0-0E1D-4F48-9F16-53581487CFA0}" presName="thickLine" presStyleLbl="alignNode1" presStyleIdx="3" presStyleCnt="4"/>
      <dgm:spPr/>
    </dgm:pt>
    <dgm:pt modelId="{4C209FCF-88EF-4236-9382-F24938E2F0EC}" type="pres">
      <dgm:prSet presAssocID="{140952D0-0E1D-4F48-9F16-53581487CFA0}" presName="horz1" presStyleCnt="0"/>
      <dgm:spPr/>
    </dgm:pt>
    <dgm:pt modelId="{89575F05-7109-40F0-ABEF-6DD44C69938C}" type="pres">
      <dgm:prSet presAssocID="{140952D0-0E1D-4F48-9F16-53581487CFA0}" presName="tx1" presStyleLbl="revTx" presStyleIdx="3" presStyleCnt="4"/>
      <dgm:spPr/>
    </dgm:pt>
    <dgm:pt modelId="{A61881A6-E474-40FA-BDD4-7A3874CE2435}" type="pres">
      <dgm:prSet presAssocID="{140952D0-0E1D-4F48-9F16-53581487CFA0}" presName="vert1" presStyleCnt="0"/>
      <dgm:spPr/>
    </dgm:pt>
  </dgm:ptLst>
  <dgm:cxnLst>
    <dgm:cxn modelId="{0BEED51A-01D9-44EB-A53F-9E6BD80C5D2E}" type="presOf" srcId="{22625139-F93A-4F3F-A7AA-4923A01AEDF3}" destId="{B4F52E65-E33B-422C-A39C-F0A79A1DED27}" srcOrd="0" destOrd="0" presId="urn:microsoft.com/office/officeart/2008/layout/LinedList"/>
    <dgm:cxn modelId="{93F9023A-52F5-48CA-9D20-CB884648B08F}" type="presOf" srcId="{D0F07F19-1F50-4B42-A7A0-278DF9D25BB1}" destId="{D2FE6029-0906-4777-B466-04D2086B4DA6}" srcOrd="0" destOrd="0" presId="urn:microsoft.com/office/officeart/2008/layout/LinedList"/>
    <dgm:cxn modelId="{459C3745-775F-43D5-BC88-6C2337C9492A}" type="presOf" srcId="{2EE95FC5-CD6B-4A50-9262-DC414E16C3EA}" destId="{F1FF1080-B42B-4033-8B1A-B7F858F3F1AA}" srcOrd="0" destOrd="0" presId="urn:microsoft.com/office/officeart/2008/layout/LinedList"/>
    <dgm:cxn modelId="{CE1E0667-25C7-4F40-B60B-3F2828EFB3C3}" type="presOf" srcId="{F05611F0-8256-4954-B6CB-ED6B4F2DD397}" destId="{3EACECF6-FA45-487B-BDA7-5CD6524F43C3}" srcOrd="0" destOrd="0" presId="urn:microsoft.com/office/officeart/2008/layout/LinedList"/>
    <dgm:cxn modelId="{BAB182B7-D4C2-4C96-90EB-8A433C318019}" type="presOf" srcId="{140952D0-0E1D-4F48-9F16-53581487CFA0}" destId="{89575F05-7109-40F0-ABEF-6DD44C69938C}" srcOrd="0" destOrd="0" presId="urn:microsoft.com/office/officeart/2008/layout/LinedList"/>
    <dgm:cxn modelId="{B3F19EC2-A372-4EC3-BFE0-C62FFDFE3DF6}" srcId="{D0F07F19-1F50-4B42-A7A0-278DF9D25BB1}" destId="{2EE95FC5-CD6B-4A50-9262-DC414E16C3EA}" srcOrd="0" destOrd="0" parTransId="{75374347-884B-4721-8CFF-DF080F5B1C79}" sibTransId="{C99EBBB1-E916-471C-83C9-ABE85B42AC26}"/>
    <dgm:cxn modelId="{914FACD2-336A-4471-9E99-312B3F8EAB04}" srcId="{D0F07F19-1F50-4B42-A7A0-278DF9D25BB1}" destId="{F05611F0-8256-4954-B6CB-ED6B4F2DD397}" srcOrd="1" destOrd="0" parTransId="{CD7328D6-9FAE-4506-9BDB-E06A571EC1D4}" sibTransId="{6BD5265A-8333-420D-BDB2-65F10B3EBD76}"/>
    <dgm:cxn modelId="{B07163E8-ADEC-492A-8F07-7E5786AB23AE}" srcId="{D0F07F19-1F50-4B42-A7A0-278DF9D25BB1}" destId="{140952D0-0E1D-4F48-9F16-53581487CFA0}" srcOrd="3" destOrd="0" parTransId="{790C446F-6917-41E7-BE01-7AFE2676D505}" sibTransId="{2804F27C-9BA9-4D07-AB02-74BE7DFA2C0E}"/>
    <dgm:cxn modelId="{FC7721F0-429B-4CE7-BE98-C2F3C41FE9C7}" srcId="{D0F07F19-1F50-4B42-A7A0-278DF9D25BB1}" destId="{22625139-F93A-4F3F-A7AA-4923A01AEDF3}" srcOrd="2" destOrd="0" parTransId="{F549A0EB-6BE9-4749-8336-B02A279AE302}" sibTransId="{A8E2FA08-4DD4-4654-A85D-9A99162D6201}"/>
    <dgm:cxn modelId="{7133125A-7E32-4697-B781-7C1B16E18B03}" type="presParOf" srcId="{D2FE6029-0906-4777-B466-04D2086B4DA6}" destId="{C39AD11B-E6A9-453D-A748-BF2480A2F7E2}" srcOrd="0" destOrd="0" presId="urn:microsoft.com/office/officeart/2008/layout/LinedList"/>
    <dgm:cxn modelId="{347A5AAE-E9B2-48EB-ACCB-7514B4AC8E4A}" type="presParOf" srcId="{D2FE6029-0906-4777-B466-04D2086B4DA6}" destId="{E2C81EDC-D585-44A8-B903-F36CB05B5732}" srcOrd="1" destOrd="0" presId="urn:microsoft.com/office/officeart/2008/layout/LinedList"/>
    <dgm:cxn modelId="{97C2A2D8-7705-4B2E-AC53-75CB06E5508B}" type="presParOf" srcId="{E2C81EDC-D585-44A8-B903-F36CB05B5732}" destId="{F1FF1080-B42B-4033-8B1A-B7F858F3F1AA}" srcOrd="0" destOrd="0" presId="urn:microsoft.com/office/officeart/2008/layout/LinedList"/>
    <dgm:cxn modelId="{189E9CEF-D867-48E1-8A6B-9CD859237015}" type="presParOf" srcId="{E2C81EDC-D585-44A8-B903-F36CB05B5732}" destId="{F6137CAF-5FCE-4CE5-BF89-1698E06F5463}" srcOrd="1" destOrd="0" presId="urn:microsoft.com/office/officeart/2008/layout/LinedList"/>
    <dgm:cxn modelId="{8C18569A-2496-45DB-8507-FBB0231CAF55}" type="presParOf" srcId="{D2FE6029-0906-4777-B466-04D2086B4DA6}" destId="{CA5B6443-77E3-436A-A2FB-B268BE49D9B6}" srcOrd="2" destOrd="0" presId="urn:microsoft.com/office/officeart/2008/layout/LinedList"/>
    <dgm:cxn modelId="{CFDFBD0A-D6DA-42F5-88BD-B2B352F5081B}" type="presParOf" srcId="{D2FE6029-0906-4777-B466-04D2086B4DA6}" destId="{D5762719-5949-46B0-B19F-3A9D8B2E779D}" srcOrd="3" destOrd="0" presId="urn:microsoft.com/office/officeart/2008/layout/LinedList"/>
    <dgm:cxn modelId="{BAC2A6D0-BDB6-4844-93E0-21D5C4EE4CB6}" type="presParOf" srcId="{D5762719-5949-46B0-B19F-3A9D8B2E779D}" destId="{3EACECF6-FA45-487B-BDA7-5CD6524F43C3}" srcOrd="0" destOrd="0" presId="urn:microsoft.com/office/officeart/2008/layout/LinedList"/>
    <dgm:cxn modelId="{BBA23B86-07E0-4643-8D6A-1A1FFD3F9450}" type="presParOf" srcId="{D5762719-5949-46B0-B19F-3A9D8B2E779D}" destId="{E1798A0D-B4C1-4EA9-95C2-79153680A3EF}" srcOrd="1" destOrd="0" presId="urn:microsoft.com/office/officeart/2008/layout/LinedList"/>
    <dgm:cxn modelId="{2A2F7C31-6046-44B0-94F3-798F332C309C}" type="presParOf" srcId="{D2FE6029-0906-4777-B466-04D2086B4DA6}" destId="{1D8D57EB-44D2-4819-B6CA-0F143C865F58}" srcOrd="4" destOrd="0" presId="urn:microsoft.com/office/officeart/2008/layout/LinedList"/>
    <dgm:cxn modelId="{1A8AB78D-77C2-4777-AABB-CF4FCA296E50}" type="presParOf" srcId="{D2FE6029-0906-4777-B466-04D2086B4DA6}" destId="{E0A1F227-34A6-4A14-9C4E-57E7ED1B861C}" srcOrd="5" destOrd="0" presId="urn:microsoft.com/office/officeart/2008/layout/LinedList"/>
    <dgm:cxn modelId="{3833BCFE-AD6A-44A7-A8CE-939518CA0169}" type="presParOf" srcId="{E0A1F227-34A6-4A14-9C4E-57E7ED1B861C}" destId="{B4F52E65-E33B-422C-A39C-F0A79A1DED27}" srcOrd="0" destOrd="0" presId="urn:microsoft.com/office/officeart/2008/layout/LinedList"/>
    <dgm:cxn modelId="{ED34F8D6-0ECB-4FD8-8280-6ECA2976E39E}" type="presParOf" srcId="{E0A1F227-34A6-4A14-9C4E-57E7ED1B861C}" destId="{44AA0AD9-2247-4857-98D9-53A13D1F927E}" srcOrd="1" destOrd="0" presId="urn:microsoft.com/office/officeart/2008/layout/LinedList"/>
    <dgm:cxn modelId="{7C68EA27-659A-47B3-8469-D404F767CFDB}" type="presParOf" srcId="{D2FE6029-0906-4777-B466-04D2086B4DA6}" destId="{613F3F2F-01DF-47DB-B587-ED6AFDBE67B6}" srcOrd="6" destOrd="0" presId="urn:microsoft.com/office/officeart/2008/layout/LinedList"/>
    <dgm:cxn modelId="{98B9A68D-D714-4A4E-9959-6D5C409BF1A4}" type="presParOf" srcId="{D2FE6029-0906-4777-B466-04D2086B4DA6}" destId="{4C209FCF-88EF-4236-9382-F24938E2F0EC}" srcOrd="7" destOrd="0" presId="urn:microsoft.com/office/officeart/2008/layout/LinedList"/>
    <dgm:cxn modelId="{58047D52-11C1-42E5-9E0D-B4D86500EDE9}" type="presParOf" srcId="{4C209FCF-88EF-4236-9382-F24938E2F0EC}" destId="{89575F05-7109-40F0-ABEF-6DD44C69938C}" srcOrd="0" destOrd="0" presId="urn:microsoft.com/office/officeart/2008/layout/LinedList"/>
    <dgm:cxn modelId="{CF0967B9-0364-4964-BFD7-8C1863DC80B5}" type="presParOf" srcId="{4C209FCF-88EF-4236-9382-F24938E2F0EC}" destId="{A61881A6-E474-40FA-BDD4-7A3874CE2435}"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F07F19-1F50-4B42-A7A0-278DF9D25BB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EE95FC5-CD6B-4A50-9262-DC414E16C3EA}">
      <dgm:prSet/>
      <dgm:spPr/>
      <dgm:t>
        <a:bodyPr/>
        <a:lstStyle/>
        <a:p>
          <a:r>
            <a:rPr lang="en-US" dirty="0">
              <a:solidFill>
                <a:schemeClr val="accent1">
                  <a:lumMod val="50000"/>
                </a:schemeClr>
              </a:solidFill>
            </a:rPr>
            <a:t>Lesson 1.</a:t>
          </a:r>
          <a:r>
            <a:rPr lang="en-US" dirty="0"/>
            <a:t> </a:t>
          </a:r>
          <a:r>
            <a:rPr lang="en-US" dirty="0">
              <a:solidFill>
                <a:schemeClr val="tx1">
                  <a:alpha val="60000"/>
                </a:schemeClr>
              </a:solidFill>
            </a:rPr>
            <a:t>Lorem ipsum dolor sit amet</a:t>
          </a:r>
        </a:p>
      </dgm:t>
    </dgm:pt>
    <dgm:pt modelId="{75374347-884B-4721-8CFF-DF080F5B1C79}" type="parTrans" cxnId="{B3F19EC2-A372-4EC3-BFE0-C62FFDFE3DF6}">
      <dgm:prSet/>
      <dgm:spPr/>
      <dgm:t>
        <a:bodyPr/>
        <a:lstStyle/>
        <a:p>
          <a:endParaRPr lang="en-US"/>
        </a:p>
      </dgm:t>
    </dgm:pt>
    <dgm:pt modelId="{C99EBBB1-E916-471C-83C9-ABE85B42AC26}" type="sibTrans" cxnId="{B3F19EC2-A372-4EC3-BFE0-C62FFDFE3DF6}">
      <dgm:prSet/>
      <dgm:spPr/>
      <dgm:t>
        <a:bodyPr/>
        <a:lstStyle/>
        <a:p>
          <a:endParaRPr lang="en-US"/>
        </a:p>
      </dgm:t>
    </dgm:pt>
    <dgm:pt modelId="{F05611F0-8256-4954-B6CB-ED6B4F2DD397}">
      <dgm:prSet/>
      <dgm:spPr/>
      <dgm:t>
        <a:bodyPr/>
        <a:lstStyle/>
        <a:p>
          <a:r>
            <a:rPr lang="en-US" dirty="0">
              <a:solidFill>
                <a:schemeClr val="accent1">
                  <a:lumMod val="50000"/>
                </a:schemeClr>
              </a:solidFill>
            </a:rPr>
            <a:t>Lesson 2.</a:t>
          </a:r>
          <a:r>
            <a:rPr lang="en-US" dirty="0"/>
            <a:t> </a:t>
          </a:r>
          <a:r>
            <a:rPr lang="en-US" b="0" i="0" dirty="0">
              <a:solidFill>
                <a:schemeClr val="tx1">
                  <a:alpha val="60000"/>
                </a:schemeClr>
              </a:solidFill>
            </a:rPr>
            <a:t>Sed ut perspiciatis unde</a:t>
          </a:r>
          <a:endParaRPr lang="en-US" dirty="0">
            <a:solidFill>
              <a:schemeClr val="tx1">
                <a:alpha val="60000"/>
              </a:schemeClr>
            </a:solidFill>
          </a:endParaRP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dgm:spPr/>
      <dgm:t>
        <a:bodyPr/>
        <a:lstStyle/>
        <a:p>
          <a:endParaRPr lang="en-US"/>
        </a:p>
      </dgm:t>
    </dgm:pt>
    <dgm:pt modelId="{22625139-F93A-4F3F-A7AA-4923A01AEDF3}">
      <dgm:prSet/>
      <dgm:spPr/>
      <dgm:t>
        <a:bodyPr/>
        <a:lstStyle/>
        <a:p>
          <a:r>
            <a:rPr lang="en-US" dirty="0">
              <a:solidFill>
                <a:schemeClr val="accent1">
                  <a:lumMod val="50000"/>
                </a:schemeClr>
              </a:solidFill>
            </a:rPr>
            <a:t>Lesson 3.</a:t>
          </a:r>
          <a:r>
            <a:rPr lang="en-US" dirty="0"/>
            <a:t> </a:t>
          </a:r>
          <a:r>
            <a:rPr lang="en-US" dirty="0">
              <a:solidFill>
                <a:schemeClr val="tx1">
                  <a:alpha val="60000"/>
                </a:schemeClr>
              </a:solidFill>
            </a:rPr>
            <a:t>Lorem ipsum dolor sit amet</a:t>
          </a: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dgm:spPr/>
      <dgm:t>
        <a:bodyPr/>
        <a:lstStyle/>
        <a:p>
          <a:endParaRPr lang="en-US"/>
        </a:p>
      </dgm:t>
    </dgm:pt>
    <dgm:pt modelId="{140952D0-0E1D-4F48-9F16-53581487CFA0}">
      <dgm:prSet/>
      <dgm:spPr/>
      <dgm:t>
        <a:bodyPr/>
        <a:lstStyle/>
        <a:p>
          <a:r>
            <a:rPr lang="en-US" dirty="0">
              <a:solidFill>
                <a:schemeClr val="accent1">
                  <a:lumMod val="50000"/>
                </a:schemeClr>
              </a:solidFill>
            </a:rPr>
            <a:t>Lesson 4.</a:t>
          </a:r>
          <a:r>
            <a:rPr lang="en-US" dirty="0"/>
            <a:t> </a:t>
          </a:r>
          <a:r>
            <a:rPr lang="en-US" b="0" i="0" dirty="0">
              <a:solidFill>
                <a:schemeClr val="tx1">
                  <a:alpha val="60000"/>
                </a:schemeClr>
              </a:solidFill>
            </a:rPr>
            <a:t>Sed ut perspiciatis unde</a:t>
          </a:r>
          <a:endParaRPr lang="en-US" dirty="0">
            <a:solidFill>
              <a:schemeClr val="tx1">
                <a:alpha val="60000"/>
              </a:schemeClr>
            </a:solidFill>
          </a:endParaRPr>
        </a:p>
      </dgm:t>
    </dgm:pt>
    <dgm:pt modelId="{790C446F-6917-41E7-BE01-7AFE2676D505}" type="parTrans" cxnId="{B07163E8-ADEC-492A-8F07-7E5786AB23AE}">
      <dgm:prSet/>
      <dgm:spPr/>
      <dgm:t>
        <a:bodyPr/>
        <a:lstStyle/>
        <a:p>
          <a:endParaRPr lang="en-US"/>
        </a:p>
      </dgm:t>
    </dgm:pt>
    <dgm:pt modelId="{2804F27C-9BA9-4D07-AB02-74BE7DFA2C0E}" type="sibTrans" cxnId="{B07163E8-ADEC-492A-8F07-7E5786AB23AE}">
      <dgm:prSet/>
      <dgm:spPr/>
      <dgm:t>
        <a:bodyPr/>
        <a:lstStyle/>
        <a:p>
          <a:endParaRPr lang="en-US"/>
        </a:p>
      </dgm:t>
    </dgm:pt>
    <dgm:pt modelId="{C2F8C7F7-44C4-414A-BCCD-56E91DD0A777}">
      <dgm:prSet/>
      <dgm:spPr/>
      <dgm:t>
        <a:bodyPr/>
        <a:lstStyle/>
        <a:p>
          <a:r>
            <a:rPr lang="en-US" dirty="0">
              <a:solidFill>
                <a:schemeClr val="accent1">
                  <a:lumMod val="50000"/>
                </a:schemeClr>
              </a:solidFill>
            </a:rPr>
            <a:t>Lesson 5.</a:t>
          </a:r>
          <a:r>
            <a:rPr lang="en-US" dirty="0"/>
            <a:t> </a:t>
          </a:r>
          <a:r>
            <a:rPr lang="en-US" dirty="0">
              <a:solidFill>
                <a:schemeClr val="tx1">
                  <a:alpha val="60000"/>
                </a:schemeClr>
              </a:solidFill>
            </a:rPr>
            <a:t>Lorem ipsum dolor sit amet</a:t>
          </a:r>
        </a:p>
      </dgm:t>
    </dgm:pt>
    <dgm:pt modelId="{E6C6DF88-9436-40D7-BA84-18FE896A6151}" type="parTrans" cxnId="{14D43B81-F92D-4CD8-9D1E-78CBF092C750}">
      <dgm:prSet/>
      <dgm:spPr/>
      <dgm:t>
        <a:bodyPr/>
        <a:lstStyle/>
        <a:p>
          <a:endParaRPr lang="en-US"/>
        </a:p>
      </dgm:t>
    </dgm:pt>
    <dgm:pt modelId="{4E39967D-43EF-4F15-814A-2F491D900D43}" type="sibTrans" cxnId="{14D43B81-F92D-4CD8-9D1E-78CBF092C750}">
      <dgm:prSet/>
      <dgm:spPr/>
      <dgm:t>
        <a:bodyPr/>
        <a:lstStyle/>
        <a:p>
          <a:endParaRPr lang="en-US"/>
        </a:p>
      </dgm:t>
    </dgm:pt>
    <dgm:pt modelId="{539F0B2D-763D-4639-B4AA-CC4EE0B8029F}" type="pres">
      <dgm:prSet presAssocID="{D0F07F19-1F50-4B42-A7A0-278DF9D25BB1}" presName="root" presStyleCnt="0">
        <dgm:presLayoutVars>
          <dgm:dir/>
          <dgm:resizeHandles val="exact"/>
        </dgm:presLayoutVars>
      </dgm:prSet>
      <dgm:spPr/>
    </dgm:pt>
    <dgm:pt modelId="{7C57C5FD-BC94-4852-B3EC-3A72C51988CA}" type="pres">
      <dgm:prSet presAssocID="{2EE95FC5-CD6B-4A50-9262-DC414E16C3EA}" presName="compNode" presStyleCnt="0"/>
      <dgm:spPr/>
    </dgm:pt>
    <dgm:pt modelId="{8D5BCCB0-FE2C-4B39-92FA-86E015360BFE}" type="pres">
      <dgm:prSet presAssocID="{2EE95FC5-CD6B-4A50-9262-DC414E16C3EA}" presName="bgRect" presStyleLbl="bgShp" presStyleIdx="0" presStyleCnt="5"/>
      <dgm:spPr>
        <a:prstGeom prst="rect">
          <a:avLst/>
        </a:prstGeom>
        <a:solidFill>
          <a:schemeClr val="accent1">
            <a:lumMod val="40000"/>
            <a:lumOff val="60000"/>
            <a:alpha val="50000"/>
          </a:schemeClr>
        </a:solidFill>
      </dgm:spPr>
    </dgm:pt>
    <dgm:pt modelId="{B970FC54-593D-4FE9-AFCD-C77EE53A4F01}" type="pres">
      <dgm:prSet presAssocID="{2EE95FC5-CD6B-4A50-9262-DC414E16C3EA}" presName="iconRect" presStyleLbl="node1" presStyleIdx="0" presStyleCnt="5"/>
      <dgm:spPr>
        <a:blipFill dpi="0" rotWithShape="1">
          <a:blip xmlns:r="http://schemas.openxmlformats.org/officeDocument/2006/relationships" r:embed="rId1">
            <a:alphaModFix amt="5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encil"/>
        </a:ext>
      </dgm:extLst>
    </dgm:pt>
    <dgm:pt modelId="{8B0477A4-6C5F-46E6-8910-A51FA1F661B5}" type="pres">
      <dgm:prSet presAssocID="{2EE95FC5-CD6B-4A50-9262-DC414E16C3EA}" presName="spaceRect" presStyleCnt="0"/>
      <dgm:spPr/>
    </dgm:pt>
    <dgm:pt modelId="{1002F504-21FD-4710-AB54-6DD4AE8B1DEB}" type="pres">
      <dgm:prSet presAssocID="{2EE95FC5-CD6B-4A50-9262-DC414E16C3EA}" presName="parTx" presStyleLbl="revTx" presStyleIdx="0" presStyleCnt="5" custLinFactNeighborX="-2848">
        <dgm:presLayoutVars>
          <dgm:chMax val="0"/>
          <dgm:chPref val="0"/>
        </dgm:presLayoutVars>
      </dgm:prSet>
      <dgm:spPr/>
    </dgm:pt>
    <dgm:pt modelId="{C5D2D154-D04C-4060-B371-4FA5C99B7538}" type="pres">
      <dgm:prSet presAssocID="{C99EBBB1-E916-471C-83C9-ABE85B42AC26}" presName="sibTrans" presStyleCnt="0"/>
      <dgm:spPr/>
    </dgm:pt>
    <dgm:pt modelId="{0E0B23C8-D5E1-4B41-BDA7-2CE57755BE6A}" type="pres">
      <dgm:prSet presAssocID="{F05611F0-8256-4954-B6CB-ED6B4F2DD397}" presName="compNode" presStyleCnt="0"/>
      <dgm:spPr/>
    </dgm:pt>
    <dgm:pt modelId="{CD05AFB1-E184-456B-B0D2-9C36C4272D02}" type="pres">
      <dgm:prSet presAssocID="{F05611F0-8256-4954-B6CB-ED6B4F2DD397}" presName="bgRect" presStyleLbl="bgShp" presStyleIdx="1" presStyleCnt="5"/>
      <dgm:spPr>
        <a:prstGeom prst="rect">
          <a:avLst/>
        </a:prstGeom>
        <a:solidFill>
          <a:schemeClr val="accent1">
            <a:lumMod val="40000"/>
            <a:lumOff val="60000"/>
            <a:alpha val="50000"/>
          </a:schemeClr>
        </a:solidFill>
      </dgm:spPr>
    </dgm:pt>
    <dgm:pt modelId="{74FDC127-8DFD-4460-AE93-0411105DEB60}" type="pres">
      <dgm:prSet presAssocID="{F05611F0-8256-4954-B6CB-ED6B4F2DD397}" presName="iconRect" presStyleLbl="node1" presStyleIdx="1" presStyleCnt="5"/>
      <dgm:spPr>
        <a:blipFill dpi="0" rotWithShape="1">
          <a:blip xmlns:r="http://schemas.openxmlformats.org/officeDocument/2006/relationships"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eaker"/>
        </a:ext>
      </dgm:extLst>
    </dgm:pt>
    <dgm:pt modelId="{58414D7F-A9B2-47FB-8B18-5EF591AE26CC}" type="pres">
      <dgm:prSet presAssocID="{F05611F0-8256-4954-B6CB-ED6B4F2DD397}" presName="spaceRect" presStyleCnt="0"/>
      <dgm:spPr/>
    </dgm:pt>
    <dgm:pt modelId="{1A91019B-6FF6-4E88-A622-AA77E19BE965}" type="pres">
      <dgm:prSet presAssocID="{F05611F0-8256-4954-B6CB-ED6B4F2DD397}" presName="parTx" presStyleLbl="revTx" presStyleIdx="1" presStyleCnt="5" custLinFactNeighborX="-2848">
        <dgm:presLayoutVars>
          <dgm:chMax val="0"/>
          <dgm:chPref val="0"/>
        </dgm:presLayoutVars>
      </dgm:prSet>
      <dgm:spPr/>
    </dgm:pt>
    <dgm:pt modelId="{7016EE3B-7F4A-42C5-A09F-919C1401C4BC}" type="pres">
      <dgm:prSet presAssocID="{6BD5265A-8333-420D-BDB2-65F10B3EBD76}" presName="sibTrans" presStyleCnt="0"/>
      <dgm:spPr/>
    </dgm:pt>
    <dgm:pt modelId="{815AA52A-6D18-4177-AE6D-E0559FAFDE78}" type="pres">
      <dgm:prSet presAssocID="{22625139-F93A-4F3F-A7AA-4923A01AEDF3}" presName="compNode" presStyleCnt="0"/>
      <dgm:spPr/>
    </dgm:pt>
    <dgm:pt modelId="{A8176E5D-B119-4234-91AB-EFE9C2CF80B7}" type="pres">
      <dgm:prSet presAssocID="{22625139-F93A-4F3F-A7AA-4923A01AEDF3}" presName="bgRect" presStyleLbl="bgShp" presStyleIdx="2" presStyleCnt="5"/>
      <dgm:spPr>
        <a:prstGeom prst="rect">
          <a:avLst/>
        </a:prstGeom>
        <a:solidFill>
          <a:schemeClr val="accent1">
            <a:lumMod val="40000"/>
            <a:lumOff val="60000"/>
            <a:alpha val="50000"/>
          </a:schemeClr>
        </a:solidFill>
      </dgm:spPr>
    </dgm:pt>
    <dgm:pt modelId="{DB85AE0A-C466-4604-9C2E-87F8EA52DD0F}" type="pres">
      <dgm:prSet presAssocID="{22625139-F93A-4F3F-A7AA-4923A01AEDF3}" presName="iconRect" presStyleLbl="node1" presStyleIdx="2" presStyleCnt="5"/>
      <dgm:spPr>
        <a:blipFill dpi="0" rotWithShape="1">
          <a:blip xmlns:r="http://schemas.openxmlformats.org/officeDocument/2006/relationships" r:embed="rId5">
            <a:alphaModFix amt="5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Open Book"/>
        </a:ext>
      </dgm:extLst>
    </dgm:pt>
    <dgm:pt modelId="{A8722341-C6F1-4D89-89A6-4EF02F8B76E1}" type="pres">
      <dgm:prSet presAssocID="{22625139-F93A-4F3F-A7AA-4923A01AEDF3}" presName="spaceRect" presStyleCnt="0"/>
      <dgm:spPr/>
    </dgm:pt>
    <dgm:pt modelId="{5A5E0268-7557-41F6-A6CC-892DF11AAC18}" type="pres">
      <dgm:prSet presAssocID="{22625139-F93A-4F3F-A7AA-4923A01AEDF3}" presName="parTx" presStyleLbl="revTx" presStyleIdx="2" presStyleCnt="5" custLinFactNeighborX="-2848">
        <dgm:presLayoutVars>
          <dgm:chMax val="0"/>
          <dgm:chPref val="0"/>
        </dgm:presLayoutVars>
      </dgm:prSet>
      <dgm:spPr/>
    </dgm:pt>
    <dgm:pt modelId="{5ACA2613-1755-4541-BF52-A7AD043980F4}" type="pres">
      <dgm:prSet presAssocID="{A8E2FA08-4DD4-4654-A85D-9A99162D6201}" presName="sibTrans" presStyleCnt="0"/>
      <dgm:spPr/>
    </dgm:pt>
    <dgm:pt modelId="{D58F1FE7-CDEB-42F6-BC01-82FB71EDF9C0}" type="pres">
      <dgm:prSet presAssocID="{140952D0-0E1D-4F48-9F16-53581487CFA0}" presName="compNode" presStyleCnt="0"/>
      <dgm:spPr/>
    </dgm:pt>
    <dgm:pt modelId="{A102E018-9C2C-4317-8572-9362E8FC1AF8}" type="pres">
      <dgm:prSet presAssocID="{140952D0-0E1D-4F48-9F16-53581487CFA0}" presName="bgRect" presStyleLbl="bgShp" presStyleIdx="3" presStyleCnt="5"/>
      <dgm:spPr>
        <a:prstGeom prst="rect">
          <a:avLst/>
        </a:prstGeom>
        <a:solidFill>
          <a:schemeClr val="accent1">
            <a:lumMod val="40000"/>
            <a:lumOff val="60000"/>
            <a:alpha val="50000"/>
          </a:schemeClr>
        </a:solidFill>
      </dgm:spPr>
    </dgm:pt>
    <dgm:pt modelId="{3353CF1D-5822-47BA-A6C2-AC7DC94D5A9C}" type="pres">
      <dgm:prSet presAssocID="{140952D0-0E1D-4F48-9F16-53581487CFA0}" presName="iconRect" presStyleLbl="node1" presStyleIdx="3" presStyleCnt="5"/>
      <dgm:spPr>
        <a:blipFill dpi="0" rotWithShape="1">
          <a:blip xmlns:r="http://schemas.openxmlformats.org/officeDocument/2006/relationships" r:embed="rId7">
            <a:alphaModFix amt="5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Microscope"/>
        </a:ext>
      </dgm:extLst>
    </dgm:pt>
    <dgm:pt modelId="{0326715C-7787-454B-B5D4-2E4B73514584}" type="pres">
      <dgm:prSet presAssocID="{140952D0-0E1D-4F48-9F16-53581487CFA0}" presName="spaceRect" presStyleCnt="0"/>
      <dgm:spPr/>
    </dgm:pt>
    <dgm:pt modelId="{B05634FC-081B-4BC5-BE4E-70E96448CBC7}" type="pres">
      <dgm:prSet presAssocID="{140952D0-0E1D-4F48-9F16-53581487CFA0}" presName="parTx" presStyleLbl="revTx" presStyleIdx="3" presStyleCnt="5" custLinFactNeighborX="-2848">
        <dgm:presLayoutVars>
          <dgm:chMax val="0"/>
          <dgm:chPref val="0"/>
        </dgm:presLayoutVars>
      </dgm:prSet>
      <dgm:spPr/>
    </dgm:pt>
    <dgm:pt modelId="{941E5EAA-3190-4C8A-9550-C01AB013F3B6}" type="pres">
      <dgm:prSet presAssocID="{2804F27C-9BA9-4D07-AB02-74BE7DFA2C0E}" presName="sibTrans" presStyleCnt="0"/>
      <dgm:spPr/>
    </dgm:pt>
    <dgm:pt modelId="{E4485791-256C-479D-93C2-2AB8EE372B1D}" type="pres">
      <dgm:prSet presAssocID="{C2F8C7F7-44C4-414A-BCCD-56E91DD0A777}" presName="compNode" presStyleCnt="0"/>
      <dgm:spPr/>
    </dgm:pt>
    <dgm:pt modelId="{E3FB0205-9E6F-404E-BB9F-D3662F49AF1C}" type="pres">
      <dgm:prSet presAssocID="{C2F8C7F7-44C4-414A-BCCD-56E91DD0A777}" presName="bgRect" presStyleLbl="bgShp" presStyleIdx="4" presStyleCnt="5"/>
      <dgm:spPr>
        <a:prstGeom prst="rect">
          <a:avLst/>
        </a:prstGeom>
        <a:solidFill>
          <a:schemeClr val="accent1">
            <a:lumMod val="40000"/>
            <a:lumOff val="60000"/>
            <a:alpha val="50000"/>
          </a:schemeClr>
        </a:solidFill>
      </dgm:spPr>
    </dgm:pt>
    <dgm:pt modelId="{7169F0BE-38ED-4AA0-BD0F-6AEA778C8DB9}" type="pres">
      <dgm:prSet presAssocID="{C2F8C7F7-44C4-414A-BCCD-56E91DD0A777}" presName="iconRect" presStyleLbl="node1" presStyleIdx="4" presStyleCnt="5"/>
      <dgm:spPr>
        <a:blipFill dpi="0" rotWithShape="1">
          <a:blip xmlns:r="http://schemas.openxmlformats.org/officeDocument/2006/relationships" r:embed="rId9">
            <a:alphaModFix amt="50000"/>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Flask"/>
        </a:ext>
      </dgm:extLst>
    </dgm:pt>
    <dgm:pt modelId="{58BC7B20-3838-469F-BE20-773F9621E096}" type="pres">
      <dgm:prSet presAssocID="{C2F8C7F7-44C4-414A-BCCD-56E91DD0A777}" presName="spaceRect" presStyleCnt="0"/>
      <dgm:spPr/>
    </dgm:pt>
    <dgm:pt modelId="{EB0F5FA3-DAEB-4780-B272-E569966A52CF}" type="pres">
      <dgm:prSet presAssocID="{C2F8C7F7-44C4-414A-BCCD-56E91DD0A777}" presName="parTx" presStyleLbl="revTx" presStyleIdx="4" presStyleCnt="5" custLinFactNeighborX="-3204">
        <dgm:presLayoutVars>
          <dgm:chMax val="0"/>
          <dgm:chPref val="0"/>
        </dgm:presLayoutVars>
      </dgm:prSet>
      <dgm:spPr/>
    </dgm:pt>
  </dgm:ptLst>
  <dgm:cxnLst>
    <dgm:cxn modelId="{FAEA9C64-F0D3-4558-9A35-23F0581DC7BF}" type="presOf" srcId="{140952D0-0E1D-4F48-9F16-53581487CFA0}" destId="{B05634FC-081B-4BC5-BE4E-70E96448CBC7}" srcOrd="0" destOrd="0" presId="urn:microsoft.com/office/officeart/2018/2/layout/IconVerticalSolidList"/>
    <dgm:cxn modelId="{E901F845-631E-42AD-82B2-653DA40B389B}" type="presOf" srcId="{C2F8C7F7-44C4-414A-BCCD-56E91DD0A777}" destId="{EB0F5FA3-DAEB-4780-B272-E569966A52CF}" srcOrd="0" destOrd="0" presId="urn:microsoft.com/office/officeart/2018/2/layout/IconVerticalSolidList"/>
    <dgm:cxn modelId="{D28FE450-D56C-43DC-901C-B2275D62B369}" type="presOf" srcId="{2EE95FC5-CD6B-4A50-9262-DC414E16C3EA}" destId="{1002F504-21FD-4710-AB54-6DD4AE8B1DEB}" srcOrd="0" destOrd="0" presId="urn:microsoft.com/office/officeart/2018/2/layout/IconVerticalSolidList"/>
    <dgm:cxn modelId="{09B52955-21F8-4660-80B5-8AC2F661638E}" type="presOf" srcId="{22625139-F93A-4F3F-A7AA-4923A01AEDF3}" destId="{5A5E0268-7557-41F6-A6CC-892DF11AAC18}" srcOrd="0" destOrd="0" presId="urn:microsoft.com/office/officeart/2018/2/layout/IconVerticalSolidList"/>
    <dgm:cxn modelId="{14D43B81-F92D-4CD8-9D1E-78CBF092C750}" srcId="{D0F07F19-1F50-4B42-A7A0-278DF9D25BB1}" destId="{C2F8C7F7-44C4-414A-BCCD-56E91DD0A777}" srcOrd="4" destOrd="0" parTransId="{E6C6DF88-9436-40D7-BA84-18FE896A6151}" sibTransId="{4E39967D-43EF-4F15-814A-2F491D900D43}"/>
    <dgm:cxn modelId="{FA896689-06F0-4649-9FF7-0D3A04B5B25E}" type="presOf" srcId="{D0F07F19-1F50-4B42-A7A0-278DF9D25BB1}" destId="{539F0B2D-763D-4639-B4AA-CC4EE0B8029F}" srcOrd="0" destOrd="0" presId="urn:microsoft.com/office/officeart/2018/2/layout/IconVerticalSolidList"/>
    <dgm:cxn modelId="{B3F19EC2-A372-4EC3-BFE0-C62FFDFE3DF6}" srcId="{D0F07F19-1F50-4B42-A7A0-278DF9D25BB1}" destId="{2EE95FC5-CD6B-4A50-9262-DC414E16C3EA}" srcOrd="0" destOrd="0" parTransId="{75374347-884B-4721-8CFF-DF080F5B1C79}" sibTransId="{C99EBBB1-E916-471C-83C9-ABE85B42AC26}"/>
    <dgm:cxn modelId="{914FACD2-336A-4471-9E99-312B3F8EAB04}" srcId="{D0F07F19-1F50-4B42-A7A0-278DF9D25BB1}" destId="{F05611F0-8256-4954-B6CB-ED6B4F2DD397}" srcOrd="1" destOrd="0" parTransId="{CD7328D6-9FAE-4506-9BDB-E06A571EC1D4}" sibTransId="{6BD5265A-8333-420D-BDB2-65F10B3EBD76}"/>
    <dgm:cxn modelId="{B07163E8-ADEC-492A-8F07-7E5786AB23AE}" srcId="{D0F07F19-1F50-4B42-A7A0-278DF9D25BB1}" destId="{140952D0-0E1D-4F48-9F16-53581487CFA0}" srcOrd="3" destOrd="0" parTransId="{790C446F-6917-41E7-BE01-7AFE2676D505}" sibTransId="{2804F27C-9BA9-4D07-AB02-74BE7DFA2C0E}"/>
    <dgm:cxn modelId="{FC7721F0-429B-4CE7-BE98-C2F3C41FE9C7}" srcId="{D0F07F19-1F50-4B42-A7A0-278DF9D25BB1}" destId="{22625139-F93A-4F3F-A7AA-4923A01AEDF3}" srcOrd="2" destOrd="0" parTransId="{F549A0EB-6BE9-4749-8336-B02A279AE302}" sibTransId="{A8E2FA08-4DD4-4654-A85D-9A99162D6201}"/>
    <dgm:cxn modelId="{3CC82EFE-ECBC-4EF1-9AD1-94F2F4D0F7F0}" type="presOf" srcId="{F05611F0-8256-4954-B6CB-ED6B4F2DD397}" destId="{1A91019B-6FF6-4E88-A622-AA77E19BE965}" srcOrd="0" destOrd="0" presId="urn:microsoft.com/office/officeart/2018/2/layout/IconVerticalSolidList"/>
    <dgm:cxn modelId="{3141AECC-0824-4D33-B56E-0AA0BF76ADC4}" type="presParOf" srcId="{539F0B2D-763D-4639-B4AA-CC4EE0B8029F}" destId="{7C57C5FD-BC94-4852-B3EC-3A72C51988CA}" srcOrd="0" destOrd="0" presId="urn:microsoft.com/office/officeart/2018/2/layout/IconVerticalSolidList"/>
    <dgm:cxn modelId="{91B124C7-32BD-48C5-A045-6B89C6FA61EE}" type="presParOf" srcId="{7C57C5FD-BC94-4852-B3EC-3A72C51988CA}" destId="{8D5BCCB0-FE2C-4B39-92FA-86E015360BFE}" srcOrd="0" destOrd="0" presId="urn:microsoft.com/office/officeart/2018/2/layout/IconVerticalSolidList"/>
    <dgm:cxn modelId="{5C408221-FD1D-4546-A6E6-8330B2208253}" type="presParOf" srcId="{7C57C5FD-BC94-4852-B3EC-3A72C51988CA}" destId="{B970FC54-593D-4FE9-AFCD-C77EE53A4F01}" srcOrd="1" destOrd="0" presId="urn:microsoft.com/office/officeart/2018/2/layout/IconVerticalSolidList"/>
    <dgm:cxn modelId="{935E623E-CFDC-4AF8-B6EA-214446B4F401}" type="presParOf" srcId="{7C57C5FD-BC94-4852-B3EC-3A72C51988CA}" destId="{8B0477A4-6C5F-46E6-8910-A51FA1F661B5}" srcOrd="2" destOrd="0" presId="urn:microsoft.com/office/officeart/2018/2/layout/IconVerticalSolidList"/>
    <dgm:cxn modelId="{1E88C30E-19D9-4E39-B8C1-CD0573176A9E}" type="presParOf" srcId="{7C57C5FD-BC94-4852-B3EC-3A72C51988CA}" destId="{1002F504-21FD-4710-AB54-6DD4AE8B1DEB}" srcOrd="3" destOrd="0" presId="urn:microsoft.com/office/officeart/2018/2/layout/IconVerticalSolidList"/>
    <dgm:cxn modelId="{D98E3B47-5678-4183-ABFE-C52A79C56F19}" type="presParOf" srcId="{539F0B2D-763D-4639-B4AA-CC4EE0B8029F}" destId="{C5D2D154-D04C-4060-B371-4FA5C99B7538}" srcOrd="1" destOrd="0" presId="urn:microsoft.com/office/officeart/2018/2/layout/IconVerticalSolidList"/>
    <dgm:cxn modelId="{1C8B9CA9-55DE-4C4A-B6C3-9BF7170578A8}" type="presParOf" srcId="{539F0B2D-763D-4639-B4AA-CC4EE0B8029F}" destId="{0E0B23C8-D5E1-4B41-BDA7-2CE57755BE6A}" srcOrd="2" destOrd="0" presId="urn:microsoft.com/office/officeart/2018/2/layout/IconVerticalSolidList"/>
    <dgm:cxn modelId="{59E394A4-2CB8-4285-8A2E-C7AD9707C88A}" type="presParOf" srcId="{0E0B23C8-D5E1-4B41-BDA7-2CE57755BE6A}" destId="{CD05AFB1-E184-456B-B0D2-9C36C4272D02}" srcOrd="0" destOrd="0" presId="urn:microsoft.com/office/officeart/2018/2/layout/IconVerticalSolidList"/>
    <dgm:cxn modelId="{017797BA-DA8F-42A6-9B4B-2E3B232A9487}" type="presParOf" srcId="{0E0B23C8-D5E1-4B41-BDA7-2CE57755BE6A}" destId="{74FDC127-8DFD-4460-AE93-0411105DEB60}" srcOrd="1" destOrd="0" presId="urn:microsoft.com/office/officeart/2018/2/layout/IconVerticalSolidList"/>
    <dgm:cxn modelId="{75F07183-B2DD-4414-A5B8-8308084B8E3F}" type="presParOf" srcId="{0E0B23C8-D5E1-4B41-BDA7-2CE57755BE6A}" destId="{58414D7F-A9B2-47FB-8B18-5EF591AE26CC}" srcOrd="2" destOrd="0" presId="urn:microsoft.com/office/officeart/2018/2/layout/IconVerticalSolidList"/>
    <dgm:cxn modelId="{04F8BED2-D78F-4CD5-BBBC-7FC8C9F8F207}" type="presParOf" srcId="{0E0B23C8-D5E1-4B41-BDA7-2CE57755BE6A}" destId="{1A91019B-6FF6-4E88-A622-AA77E19BE965}" srcOrd="3" destOrd="0" presId="urn:microsoft.com/office/officeart/2018/2/layout/IconVerticalSolidList"/>
    <dgm:cxn modelId="{BCFD135B-FCED-466E-9159-B02BFE9D4001}" type="presParOf" srcId="{539F0B2D-763D-4639-B4AA-CC4EE0B8029F}" destId="{7016EE3B-7F4A-42C5-A09F-919C1401C4BC}" srcOrd="3" destOrd="0" presId="urn:microsoft.com/office/officeart/2018/2/layout/IconVerticalSolidList"/>
    <dgm:cxn modelId="{58EF4718-ACD6-43F8-805B-D62F90D9A920}" type="presParOf" srcId="{539F0B2D-763D-4639-B4AA-CC4EE0B8029F}" destId="{815AA52A-6D18-4177-AE6D-E0559FAFDE78}" srcOrd="4" destOrd="0" presId="urn:microsoft.com/office/officeart/2018/2/layout/IconVerticalSolidList"/>
    <dgm:cxn modelId="{D1615F48-ADED-4C2B-BB8A-59749B8AE730}" type="presParOf" srcId="{815AA52A-6D18-4177-AE6D-E0559FAFDE78}" destId="{A8176E5D-B119-4234-91AB-EFE9C2CF80B7}" srcOrd="0" destOrd="0" presId="urn:microsoft.com/office/officeart/2018/2/layout/IconVerticalSolidList"/>
    <dgm:cxn modelId="{79312827-D440-4AF8-9B00-B884A9E4A3BB}" type="presParOf" srcId="{815AA52A-6D18-4177-AE6D-E0559FAFDE78}" destId="{DB85AE0A-C466-4604-9C2E-87F8EA52DD0F}" srcOrd="1" destOrd="0" presId="urn:microsoft.com/office/officeart/2018/2/layout/IconVerticalSolidList"/>
    <dgm:cxn modelId="{E7924D5D-988A-4115-9A93-08F335B8947A}" type="presParOf" srcId="{815AA52A-6D18-4177-AE6D-E0559FAFDE78}" destId="{A8722341-C6F1-4D89-89A6-4EF02F8B76E1}" srcOrd="2" destOrd="0" presId="urn:microsoft.com/office/officeart/2018/2/layout/IconVerticalSolidList"/>
    <dgm:cxn modelId="{C6AD5C36-9185-4F14-9584-D2A1D2C97E1C}" type="presParOf" srcId="{815AA52A-6D18-4177-AE6D-E0559FAFDE78}" destId="{5A5E0268-7557-41F6-A6CC-892DF11AAC18}" srcOrd="3" destOrd="0" presId="urn:microsoft.com/office/officeart/2018/2/layout/IconVerticalSolidList"/>
    <dgm:cxn modelId="{7CC5D15E-F8FA-444A-AC16-03C2AF2F8435}" type="presParOf" srcId="{539F0B2D-763D-4639-B4AA-CC4EE0B8029F}" destId="{5ACA2613-1755-4541-BF52-A7AD043980F4}" srcOrd="5" destOrd="0" presId="urn:microsoft.com/office/officeart/2018/2/layout/IconVerticalSolidList"/>
    <dgm:cxn modelId="{459894C0-6852-4DFB-AB0C-15C59FA57691}" type="presParOf" srcId="{539F0B2D-763D-4639-B4AA-CC4EE0B8029F}" destId="{D58F1FE7-CDEB-42F6-BC01-82FB71EDF9C0}" srcOrd="6" destOrd="0" presId="urn:microsoft.com/office/officeart/2018/2/layout/IconVerticalSolidList"/>
    <dgm:cxn modelId="{14EE37A9-59E2-472A-B59D-2230A528B9EE}" type="presParOf" srcId="{D58F1FE7-CDEB-42F6-BC01-82FB71EDF9C0}" destId="{A102E018-9C2C-4317-8572-9362E8FC1AF8}" srcOrd="0" destOrd="0" presId="urn:microsoft.com/office/officeart/2018/2/layout/IconVerticalSolidList"/>
    <dgm:cxn modelId="{DA750973-958E-459C-8387-641E8911B272}" type="presParOf" srcId="{D58F1FE7-CDEB-42F6-BC01-82FB71EDF9C0}" destId="{3353CF1D-5822-47BA-A6C2-AC7DC94D5A9C}" srcOrd="1" destOrd="0" presId="urn:microsoft.com/office/officeart/2018/2/layout/IconVerticalSolidList"/>
    <dgm:cxn modelId="{62D5D3B0-A3FA-4D1D-8E7C-76B0202DCF7E}" type="presParOf" srcId="{D58F1FE7-CDEB-42F6-BC01-82FB71EDF9C0}" destId="{0326715C-7787-454B-B5D4-2E4B73514584}" srcOrd="2" destOrd="0" presId="urn:microsoft.com/office/officeart/2018/2/layout/IconVerticalSolidList"/>
    <dgm:cxn modelId="{BB5FA47B-6E17-41EB-8EF7-D7734FFE7C72}" type="presParOf" srcId="{D58F1FE7-CDEB-42F6-BC01-82FB71EDF9C0}" destId="{B05634FC-081B-4BC5-BE4E-70E96448CBC7}" srcOrd="3" destOrd="0" presId="urn:microsoft.com/office/officeart/2018/2/layout/IconVerticalSolidList"/>
    <dgm:cxn modelId="{45BA8686-C800-4DF7-8561-A1CCEF354961}" type="presParOf" srcId="{539F0B2D-763D-4639-B4AA-CC4EE0B8029F}" destId="{941E5EAA-3190-4C8A-9550-C01AB013F3B6}" srcOrd="7" destOrd="0" presId="urn:microsoft.com/office/officeart/2018/2/layout/IconVerticalSolidList"/>
    <dgm:cxn modelId="{68B47999-4EDD-48C8-9446-785154B26990}" type="presParOf" srcId="{539F0B2D-763D-4639-B4AA-CC4EE0B8029F}" destId="{E4485791-256C-479D-93C2-2AB8EE372B1D}" srcOrd="8" destOrd="0" presId="urn:microsoft.com/office/officeart/2018/2/layout/IconVerticalSolidList"/>
    <dgm:cxn modelId="{68222549-0ADC-4DDE-8A37-85CDBE618F3B}" type="presParOf" srcId="{E4485791-256C-479D-93C2-2AB8EE372B1D}" destId="{E3FB0205-9E6F-404E-BB9F-D3662F49AF1C}" srcOrd="0" destOrd="0" presId="urn:microsoft.com/office/officeart/2018/2/layout/IconVerticalSolidList"/>
    <dgm:cxn modelId="{B22CD18D-75A5-4D43-BC73-FCFE070FDE52}" type="presParOf" srcId="{E4485791-256C-479D-93C2-2AB8EE372B1D}" destId="{7169F0BE-38ED-4AA0-BD0F-6AEA778C8DB9}" srcOrd="1" destOrd="0" presId="urn:microsoft.com/office/officeart/2018/2/layout/IconVerticalSolidList"/>
    <dgm:cxn modelId="{E9EF9AA2-ACFB-454C-A417-FD4BEC0253A5}" type="presParOf" srcId="{E4485791-256C-479D-93C2-2AB8EE372B1D}" destId="{58BC7B20-3838-469F-BE20-773F9621E096}" srcOrd="2" destOrd="0" presId="urn:microsoft.com/office/officeart/2018/2/layout/IconVerticalSolidList"/>
    <dgm:cxn modelId="{A0770496-1BBC-4289-8714-0247E119A24C}" type="presParOf" srcId="{E4485791-256C-479D-93C2-2AB8EE372B1D}" destId="{EB0F5FA3-DAEB-4780-B272-E569966A52C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D17280B-FC62-43F6-8E59-40D3E4E7160F}"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en-US"/>
        </a:p>
      </dgm:t>
    </dgm:pt>
    <dgm:pt modelId="{4BB700F2-5586-4F06-993B-61B69E8D5B2C}">
      <dgm:prSet phldrT="[Text]" custT="1"/>
      <dgm:spPr>
        <a:solidFill>
          <a:schemeClr val="accent1">
            <a:lumMod val="40000"/>
            <a:lumOff val="60000"/>
            <a:alpha val="50000"/>
          </a:schemeClr>
        </a:solidFill>
        <a:ln>
          <a:noFill/>
        </a:ln>
      </dgm:spPr>
      <dgm:t>
        <a:bodyPr/>
        <a:lstStyle/>
        <a:p>
          <a:r>
            <a:rPr lang="en-US" sz="1900" dirty="0">
              <a:solidFill>
                <a:schemeClr val="tx1"/>
              </a:solidFill>
            </a:rPr>
            <a:t>Map</a:t>
          </a:r>
        </a:p>
      </dgm:t>
    </dgm:pt>
    <dgm:pt modelId="{EC1EA70F-65DC-4C32-BE40-6AE8550B4F5A}" type="parTrans" cxnId="{C70992EF-3BB1-4844-891C-2FACEA05E6F3}">
      <dgm:prSet/>
      <dgm:spPr/>
      <dgm:t>
        <a:bodyPr/>
        <a:lstStyle/>
        <a:p>
          <a:endParaRPr lang="en-US"/>
        </a:p>
      </dgm:t>
    </dgm:pt>
    <dgm:pt modelId="{981C2505-640C-41BB-ABA6-7F585F8AFC4D}" type="sibTrans" cxnId="{C70992EF-3BB1-4844-891C-2FACEA05E6F3}">
      <dgm:prSet/>
      <dgm:spPr/>
      <dgm:t>
        <a:bodyPr/>
        <a:lstStyle/>
        <a:p>
          <a:endParaRPr lang="en-US"/>
        </a:p>
      </dgm:t>
    </dgm:pt>
    <dgm:pt modelId="{001208AC-2B83-4157-8BC7-4F75F1BB185F}">
      <dgm:prSet phldrT="[Text]" custT="1"/>
      <dgm:spPr>
        <a:noFill/>
        <a:ln>
          <a:noFill/>
        </a:ln>
      </dgm:spPr>
      <dgm:t>
        <a:bodyPr/>
        <a:lstStyle/>
        <a:p>
          <a:r>
            <a:rPr lang="en-US" sz="1600" dirty="0">
              <a:solidFill>
                <a:schemeClr val="accent1">
                  <a:lumMod val="50000"/>
                </a:schemeClr>
              </a:solidFill>
            </a:rPr>
            <a:t>Lorem ipsum dolor sit amet, consectetuer adipiscing elit</a:t>
          </a:r>
        </a:p>
      </dgm:t>
    </dgm:pt>
    <dgm:pt modelId="{23E089A8-C021-4217-B1DD-E63492E4945F}" type="parTrans" cxnId="{293C605A-0F05-4710-842B-DF6895DFB245}">
      <dgm:prSet/>
      <dgm:spPr/>
      <dgm:t>
        <a:bodyPr/>
        <a:lstStyle/>
        <a:p>
          <a:endParaRPr lang="en-US"/>
        </a:p>
      </dgm:t>
    </dgm:pt>
    <dgm:pt modelId="{348D66A9-1494-4296-8103-5209B65CA7F6}" type="sibTrans" cxnId="{293C605A-0F05-4710-842B-DF6895DFB245}">
      <dgm:prSet/>
      <dgm:spPr/>
      <dgm:t>
        <a:bodyPr/>
        <a:lstStyle/>
        <a:p>
          <a:endParaRPr lang="en-US"/>
        </a:p>
      </dgm:t>
    </dgm:pt>
    <dgm:pt modelId="{06EFAFF8-AA49-40CF-9BBC-7AC941DCB075}">
      <dgm:prSet phldrT="[Text]" custT="1"/>
      <dgm:spPr>
        <a:solidFill>
          <a:schemeClr val="accent1">
            <a:lumMod val="40000"/>
            <a:lumOff val="60000"/>
            <a:alpha val="50000"/>
          </a:schemeClr>
        </a:solidFill>
        <a:ln>
          <a:noFill/>
        </a:ln>
      </dgm:spPr>
      <dgm:t>
        <a:bodyPr/>
        <a:lstStyle/>
        <a:p>
          <a:r>
            <a:rPr lang="en-US" sz="1900" dirty="0">
              <a:solidFill>
                <a:schemeClr val="tx1"/>
              </a:solidFill>
            </a:rPr>
            <a:t>Road</a:t>
          </a:r>
        </a:p>
      </dgm:t>
    </dgm:pt>
    <dgm:pt modelId="{F862937C-98BE-4CF0-899C-98888EA9A521}" type="parTrans" cxnId="{66EC5C68-9DA5-43B3-AA6E-14E91AFE0431}">
      <dgm:prSet/>
      <dgm:spPr/>
      <dgm:t>
        <a:bodyPr/>
        <a:lstStyle/>
        <a:p>
          <a:endParaRPr lang="en-US"/>
        </a:p>
      </dgm:t>
    </dgm:pt>
    <dgm:pt modelId="{A0181A8A-87E6-4483-A087-FF165ADA1415}" type="sibTrans" cxnId="{66EC5C68-9DA5-43B3-AA6E-14E91AFE0431}">
      <dgm:prSet/>
      <dgm:spPr/>
      <dgm:t>
        <a:bodyPr/>
        <a:lstStyle/>
        <a:p>
          <a:endParaRPr lang="en-US"/>
        </a:p>
      </dgm:t>
    </dgm:pt>
    <dgm:pt modelId="{15F5427B-51A0-4B7F-9A84-EF39F600E081}">
      <dgm:prSet phldrT="[Text]" custT="1"/>
      <dgm:spPr>
        <a:noFill/>
        <a:ln>
          <a:noFill/>
        </a:ln>
      </dgm:spPr>
      <dgm:t>
        <a:bodyPr/>
        <a:lstStyle/>
        <a:p>
          <a:r>
            <a:rPr lang="en-US" sz="1600" dirty="0">
              <a:solidFill>
                <a:schemeClr val="accent1">
                  <a:lumMod val="50000"/>
                </a:schemeClr>
              </a:solidFill>
            </a:rPr>
            <a:t>Lorem ipsum dolor sit amet, consectetuer adipiscing elit</a:t>
          </a:r>
        </a:p>
      </dgm:t>
    </dgm:pt>
    <dgm:pt modelId="{E65D1AB5-DA91-429A-AA2B-6443042C7116}" type="parTrans" cxnId="{4229616D-0B30-4C8A-914C-C770AC25F4CF}">
      <dgm:prSet/>
      <dgm:spPr/>
      <dgm:t>
        <a:bodyPr/>
        <a:lstStyle/>
        <a:p>
          <a:endParaRPr lang="en-US"/>
        </a:p>
      </dgm:t>
    </dgm:pt>
    <dgm:pt modelId="{308F166C-FFB3-47DA-B89E-F439DF90B520}" type="sibTrans" cxnId="{4229616D-0B30-4C8A-914C-C770AC25F4CF}">
      <dgm:prSet/>
      <dgm:spPr/>
      <dgm:t>
        <a:bodyPr/>
        <a:lstStyle/>
        <a:p>
          <a:endParaRPr lang="en-US"/>
        </a:p>
      </dgm:t>
    </dgm:pt>
    <dgm:pt modelId="{B46F18F3-713A-45EF-B403-8225C417855E}">
      <dgm:prSet phldrT="[Text]" custT="1"/>
      <dgm:spPr>
        <a:solidFill>
          <a:schemeClr val="accent1">
            <a:lumMod val="40000"/>
            <a:lumOff val="60000"/>
            <a:alpha val="50000"/>
          </a:schemeClr>
        </a:solidFill>
        <a:ln>
          <a:noFill/>
        </a:ln>
      </dgm:spPr>
      <dgm:t>
        <a:bodyPr/>
        <a:lstStyle/>
        <a:p>
          <a:r>
            <a:rPr lang="en-US" sz="1900" dirty="0">
              <a:solidFill>
                <a:schemeClr val="tx1"/>
              </a:solidFill>
            </a:rPr>
            <a:t>Mountain</a:t>
          </a:r>
        </a:p>
      </dgm:t>
    </dgm:pt>
    <dgm:pt modelId="{800A3811-21A6-40B5-9CE2-D867849DD5EE}" type="parTrans" cxnId="{75160A5F-A4DE-475E-AADF-1BEED1355089}">
      <dgm:prSet/>
      <dgm:spPr/>
      <dgm:t>
        <a:bodyPr/>
        <a:lstStyle/>
        <a:p>
          <a:endParaRPr lang="en-US"/>
        </a:p>
      </dgm:t>
    </dgm:pt>
    <dgm:pt modelId="{3828CE19-B1AD-4122-BD0B-90ACA19E22C8}" type="sibTrans" cxnId="{75160A5F-A4DE-475E-AADF-1BEED1355089}">
      <dgm:prSet/>
      <dgm:spPr/>
      <dgm:t>
        <a:bodyPr/>
        <a:lstStyle/>
        <a:p>
          <a:endParaRPr lang="en-US"/>
        </a:p>
      </dgm:t>
    </dgm:pt>
    <dgm:pt modelId="{B85C7C25-7585-4AF6-B040-2824E08BBFEC}">
      <dgm:prSet phldrT="[Text]" custT="1"/>
      <dgm:spPr>
        <a:noFill/>
        <a:ln>
          <a:noFill/>
        </a:ln>
      </dgm:spPr>
      <dgm:t>
        <a:bodyPr/>
        <a:lstStyle/>
        <a:p>
          <a:r>
            <a:rPr lang="en-US" sz="1600" dirty="0">
              <a:solidFill>
                <a:schemeClr val="accent1">
                  <a:lumMod val="50000"/>
                </a:schemeClr>
              </a:solidFill>
            </a:rPr>
            <a:t>Lorem ipsum dolor sit</a:t>
          </a:r>
          <a:br>
            <a:rPr lang="en-US" sz="1600" dirty="0">
              <a:solidFill>
                <a:schemeClr val="accent1">
                  <a:lumMod val="50000"/>
                </a:schemeClr>
              </a:solidFill>
            </a:rPr>
          </a:br>
          <a:r>
            <a:rPr lang="en-US" sz="1600" dirty="0">
              <a:solidFill>
                <a:schemeClr val="accent1">
                  <a:lumMod val="50000"/>
                </a:schemeClr>
              </a:solidFill>
            </a:rPr>
            <a:t>amet, consectetuer adipiscing elit</a:t>
          </a:r>
        </a:p>
      </dgm:t>
    </dgm:pt>
    <dgm:pt modelId="{651755EC-E9D9-4B49-82BE-35553DDA5246}" type="parTrans" cxnId="{5C46EE31-F3BE-444C-85A6-82B089159FD8}">
      <dgm:prSet/>
      <dgm:spPr/>
      <dgm:t>
        <a:bodyPr/>
        <a:lstStyle/>
        <a:p>
          <a:endParaRPr lang="en-US"/>
        </a:p>
      </dgm:t>
    </dgm:pt>
    <dgm:pt modelId="{76ECF19A-5B76-4BF3-83C8-5143AB74468F}" type="sibTrans" cxnId="{5C46EE31-F3BE-444C-85A6-82B089159FD8}">
      <dgm:prSet/>
      <dgm:spPr/>
      <dgm:t>
        <a:bodyPr/>
        <a:lstStyle/>
        <a:p>
          <a:endParaRPr lang="en-US"/>
        </a:p>
      </dgm:t>
    </dgm:pt>
    <dgm:pt modelId="{D6612E20-ED34-4BD5-9123-54E9EE5BDBD0}" type="pres">
      <dgm:prSet presAssocID="{BD17280B-FC62-43F6-8E59-40D3E4E7160F}" presName="rootNode" presStyleCnt="0">
        <dgm:presLayoutVars>
          <dgm:chMax/>
          <dgm:chPref/>
          <dgm:dir/>
          <dgm:animLvl val="lvl"/>
        </dgm:presLayoutVars>
      </dgm:prSet>
      <dgm:spPr/>
    </dgm:pt>
    <dgm:pt modelId="{B4B05896-9BC4-46B1-8C1D-323874E2C10D}" type="pres">
      <dgm:prSet presAssocID="{4BB700F2-5586-4F06-993B-61B69E8D5B2C}" presName="composite" presStyleCnt="0"/>
      <dgm:spPr/>
    </dgm:pt>
    <dgm:pt modelId="{857B4CA8-411B-47F9-AD8E-CC9E8998191B}" type="pres">
      <dgm:prSet presAssocID="{4BB700F2-5586-4F06-993B-61B69E8D5B2C}" presName="ParentText" presStyleLbl="node1" presStyleIdx="0" presStyleCnt="3" custScaleY="183795" custLinFactY="-11158" custLinFactNeighborY="-100000">
        <dgm:presLayoutVars>
          <dgm:chMax val="1"/>
          <dgm:chPref val="1"/>
          <dgm:bulletEnabled val="1"/>
        </dgm:presLayoutVars>
      </dgm:prSet>
      <dgm:spPr/>
    </dgm:pt>
    <dgm:pt modelId="{105CEA98-93B9-4B2D-B9B9-9537AD997164}" type="pres">
      <dgm:prSet presAssocID="{4BB700F2-5586-4F06-993B-61B69E8D5B2C}" presName="Image" presStyleLbl="bgImgPlace1" presStyleIdx="0" presStyleCnt="3" custLinFactNeighborY="-332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9000" b="-9000"/>
          </a:stretch>
        </a:blipFill>
        <a:ln>
          <a:noFill/>
        </a:ln>
      </dgm:spPr>
      <dgm:extLst>
        <a:ext uri="{E40237B7-FDA0-4F09-8148-C483321AD2D9}">
          <dgm14:cNvPr xmlns:dgm14="http://schemas.microsoft.com/office/drawing/2010/diagram" id="0" name="" descr="Map with pin"/>
        </a:ext>
      </dgm:extLst>
    </dgm:pt>
    <dgm:pt modelId="{082F9D57-96B4-483D-A747-06D859B5D858}" type="pres">
      <dgm:prSet presAssocID="{4BB700F2-5586-4F06-993B-61B69E8D5B2C}" presName="ChildText" presStyleLbl="fgAcc1" presStyleIdx="0" presStyleCnt="3" custScaleX="247876" custLinFactX="-8945" custLinFactY="49222" custLinFactNeighborX="-100000" custLinFactNeighborY="100000">
        <dgm:presLayoutVars>
          <dgm:chMax val="0"/>
          <dgm:chPref val="0"/>
          <dgm:bulletEnabled val="1"/>
        </dgm:presLayoutVars>
      </dgm:prSet>
      <dgm:spPr/>
    </dgm:pt>
    <dgm:pt modelId="{7988FF66-6E7C-43B3-99C6-FA0558526D0B}" type="pres">
      <dgm:prSet presAssocID="{981C2505-640C-41BB-ABA6-7F585F8AFC4D}" presName="sibTrans" presStyleCnt="0"/>
      <dgm:spPr/>
    </dgm:pt>
    <dgm:pt modelId="{7A6D194E-D21C-4316-A81C-C09DEBC24A8D}" type="pres">
      <dgm:prSet presAssocID="{06EFAFF8-AA49-40CF-9BBC-7AC941DCB075}" presName="composite" presStyleCnt="0"/>
      <dgm:spPr/>
    </dgm:pt>
    <dgm:pt modelId="{494B1894-FA4F-4EC1-8E8E-68AEB4899B72}" type="pres">
      <dgm:prSet presAssocID="{06EFAFF8-AA49-40CF-9BBC-7AC941DCB075}" presName="ParentText" presStyleLbl="node1" presStyleIdx="1" presStyleCnt="3" custScaleY="183795" custLinFactY="-11158" custLinFactNeighborX="25798" custLinFactNeighborY="-100000">
        <dgm:presLayoutVars>
          <dgm:chMax val="1"/>
          <dgm:chPref val="1"/>
          <dgm:bulletEnabled val="1"/>
        </dgm:presLayoutVars>
      </dgm:prSet>
      <dgm:spPr/>
    </dgm:pt>
    <dgm:pt modelId="{175B4889-8837-4A51-B8E4-43DED68FD91D}" type="pres">
      <dgm:prSet presAssocID="{06EFAFF8-AA49-40CF-9BBC-7AC941DCB075}" presName="Image" presStyleLbl="bgImgPlace1" presStyleIdx="1" presStyleCnt="3" custLinFactNeighborX="25798" custLinFactNeighborY="-332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9000" b="-9000"/>
          </a:stretch>
        </a:blipFill>
        <a:ln>
          <a:noFill/>
        </a:ln>
      </dgm:spPr>
      <dgm:extLst>
        <a:ext uri="{E40237B7-FDA0-4F09-8148-C483321AD2D9}">
          <dgm14:cNvPr xmlns:dgm14="http://schemas.microsoft.com/office/drawing/2010/diagram" id="0" name="" descr="Map compass"/>
        </a:ext>
      </dgm:extLst>
    </dgm:pt>
    <dgm:pt modelId="{DDAD261B-380A-44B9-A99B-A72499989074}" type="pres">
      <dgm:prSet presAssocID="{06EFAFF8-AA49-40CF-9BBC-7AC941DCB075}" presName="ChildText" presStyleLbl="fgAcc1" presStyleIdx="1" presStyleCnt="3" custScaleX="247876" custLinFactY="43940" custLinFactNeighborX="-64075" custLinFactNeighborY="100000">
        <dgm:presLayoutVars>
          <dgm:chMax val="0"/>
          <dgm:chPref val="0"/>
          <dgm:bulletEnabled val="1"/>
        </dgm:presLayoutVars>
      </dgm:prSet>
      <dgm:spPr/>
    </dgm:pt>
    <dgm:pt modelId="{26483D13-C27B-43DB-A088-D4A387B0A313}" type="pres">
      <dgm:prSet presAssocID="{A0181A8A-87E6-4483-A087-FF165ADA1415}" presName="sibTrans" presStyleCnt="0"/>
      <dgm:spPr/>
    </dgm:pt>
    <dgm:pt modelId="{AB1740CB-ECB5-4994-85D8-B662447BD59A}" type="pres">
      <dgm:prSet presAssocID="{B46F18F3-713A-45EF-B403-8225C417855E}" presName="composite" presStyleCnt="0"/>
      <dgm:spPr/>
    </dgm:pt>
    <dgm:pt modelId="{9BB768B8-97D3-4773-9C90-8CAAE2C66A90}" type="pres">
      <dgm:prSet presAssocID="{B46F18F3-713A-45EF-B403-8225C417855E}" presName="ParentText" presStyleLbl="node1" presStyleIdx="2" presStyleCnt="3" custScaleY="183795" custLinFactY="-11158" custLinFactNeighborX="38515" custLinFactNeighborY="-100000">
        <dgm:presLayoutVars>
          <dgm:chMax val="1"/>
          <dgm:chPref val="1"/>
          <dgm:bulletEnabled val="1"/>
        </dgm:presLayoutVars>
      </dgm:prSet>
      <dgm:spPr/>
    </dgm:pt>
    <dgm:pt modelId="{EA1B9F6F-093C-4E75-8A08-13CC63E48A2A}" type="pres">
      <dgm:prSet presAssocID="{B46F18F3-713A-45EF-B403-8225C417855E}" presName="Image" presStyleLbl="bgImgPlace1" presStyleIdx="2" presStyleCnt="3" custLinFactNeighborX="38515" custLinFactNeighborY="-332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9000" b="-9000"/>
          </a:stretch>
        </a:blipFill>
        <a:ln>
          <a:noFill/>
        </a:ln>
      </dgm:spPr>
      <dgm:extLst>
        <a:ext uri="{E40237B7-FDA0-4F09-8148-C483321AD2D9}">
          <dgm14:cNvPr xmlns:dgm14="http://schemas.microsoft.com/office/drawing/2010/diagram" id="0" name="" descr="Highway scene"/>
        </a:ext>
      </dgm:extLst>
    </dgm:pt>
    <dgm:pt modelId="{6AB589D1-3A2C-4500-AF5C-B9B478C9C905}" type="pres">
      <dgm:prSet presAssocID="{B46F18F3-713A-45EF-B403-8225C417855E}" presName="ChildText" presStyleLbl="fgAcc1" presStyleIdx="2" presStyleCnt="3" custScaleX="247876" custLinFactY="43940" custLinFactNeighborX="-33416" custLinFactNeighborY="100000">
        <dgm:presLayoutVars>
          <dgm:chMax val="0"/>
          <dgm:chPref val="0"/>
          <dgm:bulletEnabled val="1"/>
        </dgm:presLayoutVars>
      </dgm:prSet>
      <dgm:spPr/>
    </dgm:pt>
  </dgm:ptLst>
  <dgm:cxnLst>
    <dgm:cxn modelId="{5C46EE31-F3BE-444C-85A6-82B089159FD8}" srcId="{B46F18F3-713A-45EF-B403-8225C417855E}" destId="{B85C7C25-7585-4AF6-B040-2824E08BBFEC}" srcOrd="0" destOrd="0" parTransId="{651755EC-E9D9-4B49-82BE-35553DDA5246}" sibTransId="{76ECF19A-5B76-4BF3-83C8-5143AB74468F}"/>
    <dgm:cxn modelId="{A6C9023B-25D1-40C9-ACD9-7B058BC56855}" type="presOf" srcId="{001208AC-2B83-4157-8BC7-4F75F1BB185F}" destId="{082F9D57-96B4-483D-A747-06D859B5D858}" srcOrd="0" destOrd="0" presId="urn:microsoft.com/office/officeart/2008/layout/TitledPictureBlocks"/>
    <dgm:cxn modelId="{75160A5F-A4DE-475E-AADF-1BEED1355089}" srcId="{BD17280B-FC62-43F6-8E59-40D3E4E7160F}" destId="{B46F18F3-713A-45EF-B403-8225C417855E}" srcOrd="2" destOrd="0" parTransId="{800A3811-21A6-40B5-9CE2-D867849DD5EE}" sibTransId="{3828CE19-B1AD-4122-BD0B-90ACA19E22C8}"/>
    <dgm:cxn modelId="{66EC5C68-9DA5-43B3-AA6E-14E91AFE0431}" srcId="{BD17280B-FC62-43F6-8E59-40D3E4E7160F}" destId="{06EFAFF8-AA49-40CF-9BBC-7AC941DCB075}" srcOrd="1" destOrd="0" parTransId="{F862937C-98BE-4CF0-899C-98888EA9A521}" sibTransId="{A0181A8A-87E6-4483-A087-FF165ADA1415}"/>
    <dgm:cxn modelId="{7D3F154A-43C1-42C2-A461-09848888C224}" type="presOf" srcId="{BD17280B-FC62-43F6-8E59-40D3E4E7160F}" destId="{D6612E20-ED34-4BD5-9123-54E9EE5BDBD0}" srcOrd="0" destOrd="0" presId="urn:microsoft.com/office/officeart/2008/layout/TitledPictureBlocks"/>
    <dgm:cxn modelId="{4229616D-0B30-4C8A-914C-C770AC25F4CF}" srcId="{06EFAFF8-AA49-40CF-9BBC-7AC941DCB075}" destId="{15F5427B-51A0-4B7F-9A84-EF39F600E081}" srcOrd="0" destOrd="0" parTransId="{E65D1AB5-DA91-429A-AA2B-6443042C7116}" sibTransId="{308F166C-FFB3-47DA-B89E-F439DF90B520}"/>
    <dgm:cxn modelId="{3C63D259-E9E6-4D04-9EE1-19E4ABAF10E6}" type="presOf" srcId="{B85C7C25-7585-4AF6-B040-2824E08BBFEC}" destId="{6AB589D1-3A2C-4500-AF5C-B9B478C9C905}" srcOrd="0" destOrd="0" presId="urn:microsoft.com/office/officeart/2008/layout/TitledPictureBlocks"/>
    <dgm:cxn modelId="{293C605A-0F05-4710-842B-DF6895DFB245}" srcId="{4BB700F2-5586-4F06-993B-61B69E8D5B2C}" destId="{001208AC-2B83-4157-8BC7-4F75F1BB185F}" srcOrd="0" destOrd="0" parTransId="{23E089A8-C021-4217-B1DD-E63492E4945F}" sibTransId="{348D66A9-1494-4296-8103-5209B65CA7F6}"/>
    <dgm:cxn modelId="{7471D784-4790-4A6C-947F-350A907943A0}" type="presOf" srcId="{15F5427B-51A0-4B7F-9A84-EF39F600E081}" destId="{DDAD261B-380A-44B9-A99B-A72499989074}" srcOrd="0" destOrd="0" presId="urn:microsoft.com/office/officeart/2008/layout/TitledPictureBlocks"/>
    <dgm:cxn modelId="{3DDB5A85-1963-42F8-95F7-F2E4AB815EA5}" type="presOf" srcId="{4BB700F2-5586-4F06-993B-61B69E8D5B2C}" destId="{857B4CA8-411B-47F9-AD8E-CC9E8998191B}" srcOrd="0" destOrd="0" presId="urn:microsoft.com/office/officeart/2008/layout/TitledPictureBlocks"/>
    <dgm:cxn modelId="{CBCE80A7-5870-456B-B9B2-11115939557A}" type="presOf" srcId="{B46F18F3-713A-45EF-B403-8225C417855E}" destId="{9BB768B8-97D3-4773-9C90-8CAAE2C66A90}" srcOrd="0" destOrd="0" presId="urn:microsoft.com/office/officeart/2008/layout/TitledPictureBlocks"/>
    <dgm:cxn modelId="{85840DAC-B92B-450B-ACC2-AD9143A56E86}" type="presOf" srcId="{06EFAFF8-AA49-40CF-9BBC-7AC941DCB075}" destId="{494B1894-FA4F-4EC1-8E8E-68AEB4899B72}" srcOrd="0" destOrd="0" presId="urn:microsoft.com/office/officeart/2008/layout/TitledPictureBlocks"/>
    <dgm:cxn modelId="{C70992EF-3BB1-4844-891C-2FACEA05E6F3}" srcId="{BD17280B-FC62-43F6-8E59-40D3E4E7160F}" destId="{4BB700F2-5586-4F06-993B-61B69E8D5B2C}" srcOrd="0" destOrd="0" parTransId="{EC1EA70F-65DC-4C32-BE40-6AE8550B4F5A}" sibTransId="{981C2505-640C-41BB-ABA6-7F585F8AFC4D}"/>
    <dgm:cxn modelId="{098B0552-B3CE-4FCF-81A3-7D34ABF12040}" type="presParOf" srcId="{D6612E20-ED34-4BD5-9123-54E9EE5BDBD0}" destId="{B4B05896-9BC4-46B1-8C1D-323874E2C10D}" srcOrd="0" destOrd="0" presId="urn:microsoft.com/office/officeart/2008/layout/TitledPictureBlocks"/>
    <dgm:cxn modelId="{0CCD1343-3463-4222-BEE8-94300DBD3FEB}" type="presParOf" srcId="{B4B05896-9BC4-46B1-8C1D-323874E2C10D}" destId="{857B4CA8-411B-47F9-AD8E-CC9E8998191B}" srcOrd="0" destOrd="0" presId="urn:microsoft.com/office/officeart/2008/layout/TitledPictureBlocks"/>
    <dgm:cxn modelId="{EB2EB5D4-769D-4E18-93FA-66C964CB0AB5}" type="presParOf" srcId="{B4B05896-9BC4-46B1-8C1D-323874E2C10D}" destId="{105CEA98-93B9-4B2D-B9B9-9537AD997164}" srcOrd="1" destOrd="0" presId="urn:microsoft.com/office/officeart/2008/layout/TitledPictureBlocks"/>
    <dgm:cxn modelId="{DF54F60A-AF19-4A6B-93B1-3D208F01EAD7}" type="presParOf" srcId="{B4B05896-9BC4-46B1-8C1D-323874E2C10D}" destId="{082F9D57-96B4-483D-A747-06D859B5D858}" srcOrd="2" destOrd="0" presId="urn:microsoft.com/office/officeart/2008/layout/TitledPictureBlocks"/>
    <dgm:cxn modelId="{FA6DB764-35D6-49F6-92BE-A7903438DCF2}" type="presParOf" srcId="{D6612E20-ED34-4BD5-9123-54E9EE5BDBD0}" destId="{7988FF66-6E7C-43B3-99C6-FA0558526D0B}" srcOrd="1" destOrd="0" presId="urn:microsoft.com/office/officeart/2008/layout/TitledPictureBlocks"/>
    <dgm:cxn modelId="{2F280672-AB37-4B69-8CE2-BB85B1DF3266}" type="presParOf" srcId="{D6612E20-ED34-4BD5-9123-54E9EE5BDBD0}" destId="{7A6D194E-D21C-4316-A81C-C09DEBC24A8D}" srcOrd="2" destOrd="0" presId="urn:microsoft.com/office/officeart/2008/layout/TitledPictureBlocks"/>
    <dgm:cxn modelId="{A418AAB6-8990-4DB4-ABB7-4D4F7F73F886}" type="presParOf" srcId="{7A6D194E-D21C-4316-A81C-C09DEBC24A8D}" destId="{494B1894-FA4F-4EC1-8E8E-68AEB4899B72}" srcOrd="0" destOrd="0" presId="urn:microsoft.com/office/officeart/2008/layout/TitledPictureBlocks"/>
    <dgm:cxn modelId="{9154CDFA-7D17-445D-AD5B-FDC791C9AA4B}" type="presParOf" srcId="{7A6D194E-D21C-4316-A81C-C09DEBC24A8D}" destId="{175B4889-8837-4A51-B8E4-43DED68FD91D}" srcOrd="1" destOrd="0" presId="urn:microsoft.com/office/officeart/2008/layout/TitledPictureBlocks"/>
    <dgm:cxn modelId="{DD6A8FD7-CB2E-4408-BAE2-EDA9337450AE}" type="presParOf" srcId="{7A6D194E-D21C-4316-A81C-C09DEBC24A8D}" destId="{DDAD261B-380A-44B9-A99B-A72499989074}" srcOrd="2" destOrd="0" presId="urn:microsoft.com/office/officeart/2008/layout/TitledPictureBlocks"/>
    <dgm:cxn modelId="{30789869-D076-45B5-BA54-77F433B3819D}" type="presParOf" srcId="{D6612E20-ED34-4BD5-9123-54E9EE5BDBD0}" destId="{26483D13-C27B-43DB-A088-D4A387B0A313}" srcOrd="3" destOrd="0" presId="urn:microsoft.com/office/officeart/2008/layout/TitledPictureBlocks"/>
    <dgm:cxn modelId="{11032FFB-60EF-449D-A26A-A56A7CC74176}" type="presParOf" srcId="{D6612E20-ED34-4BD5-9123-54E9EE5BDBD0}" destId="{AB1740CB-ECB5-4994-85D8-B662447BD59A}" srcOrd="4" destOrd="0" presId="urn:microsoft.com/office/officeart/2008/layout/TitledPictureBlocks"/>
    <dgm:cxn modelId="{F5CBDD39-0FCC-4342-B765-E7DBEB0B9CBA}" type="presParOf" srcId="{AB1740CB-ECB5-4994-85D8-B662447BD59A}" destId="{9BB768B8-97D3-4773-9C90-8CAAE2C66A90}" srcOrd="0" destOrd="0" presId="urn:microsoft.com/office/officeart/2008/layout/TitledPictureBlocks"/>
    <dgm:cxn modelId="{B8C8FB99-1088-4BFD-BCC1-0E08546A61A6}" type="presParOf" srcId="{AB1740CB-ECB5-4994-85D8-B662447BD59A}" destId="{EA1B9F6F-093C-4E75-8A08-13CC63E48A2A}" srcOrd="1" destOrd="0" presId="urn:microsoft.com/office/officeart/2008/layout/TitledPictureBlocks"/>
    <dgm:cxn modelId="{AC95BEF8-ECFF-40DC-B06D-4C9E4FBE2804}" type="presParOf" srcId="{AB1740CB-ECB5-4994-85D8-B662447BD59A}" destId="{6AB589D1-3A2C-4500-AF5C-B9B478C9C905}" srcOrd="2" destOrd="0" presId="urn:microsoft.com/office/officeart/2008/layout/Titled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10EC527-FC73-4BB8-BCA9-B8661905EC0C}" type="doc">
      <dgm:prSet loTypeId="urn:microsoft.com/office/officeart/2018/5/layout/IconCircleLabelList" loCatId="icon" qsTypeId="urn:microsoft.com/office/officeart/2005/8/quickstyle/simple1" qsCatId="simple" csTypeId="urn:microsoft.com/office/officeart/2005/8/colors/accent2_2" csCatId="accent2" phldr="1"/>
      <dgm:spPr/>
    </dgm:pt>
    <dgm:pt modelId="{E3F0BAD2-119F-440C-9336-9E7D809B9F74}">
      <dgm:prSet phldrT="[Text]"/>
      <dgm:spPr/>
      <dgm:t>
        <a:bodyPr/>
        <a:lstStyle/>
        <a:p>
          <a:pPr>
            <a:lnSpc>
              <a:spcPct val="100000"/>
            </a:lnSpc>
            <a:defRPr cap="all"/>
          </a:pPr>
          <a:r>
            <a:rPr lang="en-US" dirty="0"/>
            <a:t>MAP</a:t>
          </a:r>
        </a:p>
      </dgm:t>
    </dgm:pt>
    <dgm:pt modelId="{6F9EF68D-1209-4B59-A575-8F7F015F7E25}" type="parTrans" cxnId="{DAA95642-FA6B-49FC-B670-0245DCCBDDD5}">
      <dgm:prSet/>
      <dgm:spPr/>
      <dgm:t>
        <a:bodyPr/>
        <a:lstStyle/>
        <a:p>
          <a:endParaRPr lang="en-US"/>
        </a:p>
      </dgm:t>
    </dgm:pt>
    <dgm:pt modelId="{2B8ABA9C-C7E8-44AF-A5D7-6C305C7786AB}" type="sibTrans" cxnId="{DAA95642-FA6B-49FC-B670-0245DCCBDDD5}">
      <dgm:prSet/>
      <dgm:spPr/>
      <dgm:t>
        <a:bodyPr/>
        <a:lstStyle/>
        <a:p>
          <a:endParaRPr lang="en-US"/>
        </a:p>
      </dgm:t>
    </dgm:pt>
    <dgm:pt modelId="{029F6C02-E90A-46D6-A163-FBBE6B3B02EC}">
      <dgm:prSet phldrT="[Text]"/>
      <dgm:spPr/>
      <dgm:t>
        <a:bodyPr/>
        <a:lstStyle/>
        <a:p>
          <a:pPr>
            <a:lnSpc>
              <a:spcPct val="100000"/>
            </a:lnSpc>
            <a:defRPr cap="all"/>
          </a:pPr>
          <a:r>
            <a:rPr lang="en-US" dirty="0"/>
            <a:t>ROAD</a:t>
          </a:r>
        </a:p>
      </dgm:t>
    </dgm:pt>
    <dgm:pt modelId="{1F3D828B-8B48-421A-9D48-5FF1B4D98AB5}" type="parTrans" cxnId="{EE6B32D1-3B2A-439C-950D-01E5C6F3E052}">
      <dgm:prSet/>
      <dgm:spPr/>
      <dgm:t>
        <a:bodyPr/>
        <a:lstStyle/>
        <a:p>
          <a:endParaRPr lang="en-US"/>
        </a:p>
      </dgm:t>
    </dgm:pt>
    <dgm:pt modelId="{89AD5413-D1DA-453C-B463-9CCC1D4BFAD0}" type="sibTrans" cxnId="{EE6B32D1-3B2A-439C-950D-01E5C6F3E052}">
      <dgm:prSet/>
      <dgm:spPr/>
      <dgm:t>
        <a:bodyPr/>
        <a:lstStyle/>
        <a:p>
          <a:endParaRPr lang="en-US"/>
        </a:p>
      </dgm:t>
    </dgm:pt>
    <dgm:pt modelId="{5D3611EA-4CF1-4D37-A9F9-248F484AD446}">
      <dgm:prSet phldrT="[Text]"/>
      <dgm:spPr/>
      <dgm:t>
        <a:bodyPr/>
        <a:lstStyle/>
        <a:p>
          <a:pPr>
            <a:lnSpc>
              <a:spcPct val="100000"/>
            </a:lnSpc>
            <a:defRPr cap="all"/>
          </a:pPr>
          <a:r>
            <a:rPr lang="en-US" dirty="0"/>
            <a:t>MOUNTAIN</a:t>
          </a:r>
        </a:p>
      </dgm:t>
    </dgm:pt>
    <dgm:pt modelId="{DB0602FA-F7A2-4A5C-B75D-D92022E25A69}" type="parTrans" cxnId="{0D4C1A44-0939-49D5-901B-2FB2069C2D9E}">
      <dgm:prSet/>
      <dgm:spPr/>
      <dgm:t>
        <a:bodyPr/>
        <a:lstStyle/>
        <a:p>
          <a:endParaRPr lang="en-US"/>
        </a:p>
      </dgm:t>
    </dgm:pt>
    <dgm:pt modelId="{5BB20B1C-706C-45AC-818E-F2A4A0497B17}" type="sibTrans" cxnId="{0D4C1A44-0939-49D5-901B-2FB2069C2D9E}">
      <dgm:prSet/>
      <dgm:spPr/>
      <dgm:t>
        <a:bodyPr/>
        <a:lstStyle/>
        <a:p>
          <a:endParaRPr lang="en-US"/>
        </a:p>
      </dgm:t>
    </dgm:pt>
    <dgm:pt modelId="{FB5DECFE-80A9-4B42-992D-E2E6BA47A685}" type="pres">
      <dgm:prSet presAssocID="{110EC527-FC73-4BB8-BCA9-B8661905EC0C}" presName="root" presStyleCnt="0">
        <dgm:presLayoutVars>
          <dgm:dir/>
          <dgm:resizeHandles val="exact"/>
        </dgm:presLayoutVars>
      </dgm:prSet>
      <dgm:spPr/>
    </dgm:pt>
    <dgm:pt modelId="{790B2303-FF5E-4930-8DB1-8EBFC19A935F}" type="pres">
      <dgm:prSet presAssocID="{E3F0BAD2-119F-440C-9336-9E7D809B9F74}" presName="compNode" presStyleCnt="0"/>
      <dgm:spPr/>
    </dgm:pt>
    <dgm:pt modelId="{2BC80086-FAD2-4337-9774-2D11ADB6338B}" type="pres">
      <dgm:prSet presAssocID="{E3F0BAD2-119F-440C-9336-9E7D809B9F74}" presName="iconBgRect" presStyleLbl="bgShp" presStyleIdx="0" presStyleCnt="3"/>
      <dgm:spPr/>
    </dgm:pt>
    <dgm:pt modelId="{547679B3-5DF2-432F-B901-3F4B938B918B}" type="pres">
      <dgm:prSet presAssocID="{E3F0BAD2-119F-440C-9336-9E7D809B9F7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p with pin"/>
        </a:ext>
      </dgm:extLst>
    </dgm:pt>
    <dgm:pt modelId="{63E7C388-AA63-4D5C-85CA-44D4A56B3F21}" type="pres">
      <dgm:prSet presAssocID="{E3F0BAD2-119F-440C-9336-9E7D809B9F74}" presName="spaceRect" presStyleCnt="0"/>
      <dgm:spPr/>
    </dgm:pt>
    <dgm:pt modelId="{F497D422-E586-4CF3-B912-222307DB1AF1}" type="pres">
      <dgm:prSet presAssocID="{E3F0BAD2-119F-440C-9336-9E7D809B9F74}" presName="textRect" presStyleLbl="revTx" presStyleIdx="0" presStyleCnt="3">
        <dgm:presLayoutVars>
          <dgm:chMax val="1"/>
          <dgm:chPref val="1"/>
        </dgm:presLayoutVars>
      </dgm:prSet>
      <dgm:spPr/>
    </dgm:pt>
    <dgm:pt modelId="{AA34999D-90FD-40C4-90FE-54B44B49C216}" type="pres">
      <dgm:prSet presAssocID="{2B8ABA9C-C7E8-44AF-A5D7-6C305C7786AB}" presName="sibTrans" presStyleCnt="0"/>
      <dgm:spPr/>
    </dgm:pt>
    <dgm:pt modelId="{9A986550-515A-4BB5-A739-14C607548DB3}" type="pres">
      <dgm:prSet presAssocID="{029F6C02-E90A-46D6-A163-FBBE6B3B02EC}" presName="compNode" presStyleCnt="0"/>
      <dgm:spPr/>
    </dgm:pt>
    <dgm:pt modelId="{84D6A2B4-D034-4471-9540-2B564C1C8C94}" type="pres">
      <dgm:prSet presAssocID="{029F6C02-E90A-46D6-A163-FBBE6B3B02EC}" presName="iconBgRect" presStyleLbl="bgShp" presStyleIdx="1" presStyleCnt="3"/>
      <dgm:spPr/>
    </dgm:pt>
    <dgm:pt modelId="{8EA5C1F8-EBAD-49DC-B916-3B1778787CB8}" type="pres">
      <dgm:prSet presAssocID="{029F6C02-E90A-46D6-A163-FBBE6B3B02E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ghway scene"/>
        </a:ext>
      </dgm:extLst>
    </dgm:pt>
    <dgm:pt modelId="{BAC689FF-3ECF-4171-A0CC-3AED22BE073E}" type="pres">
      <dgm:prSet presAssocID="{029F6C02-E90A-46D6-A163-FBBE6B3B02EC}" presName="spaceRect" presStyleCnt="0"/>
      <dgm:spPr/>
    </dgm:pt>
    <dgm:pt modelId="{02334A97-4D09-4C79-B2B5-07BE1FF63668}" type="pres">
      <dgm:prSet presAssocID="{029F6C02-E90A-46D6-A163-FBBE6B3B02EC}" presName="textRect" presStyleLbl="revTx" presStyleIdx="1" presStyleCnt="3">
        <dgm:presLayoutVars>
          <dgm:chMax val="1"/>
          <dgm:chPref val="1"/>
        </dgm:presLayoutVars>
      </dgm:prSet>
      <dgm:spPr/>
    </dgm:pt>
    <dgm:pt modelId="{61DC4152-B044-4689-9F48-A6837758D376}" type="pres">
      <dgm:prSet presAssocID="{89AD5413-D1DA-453C-B463-9CCC1D4BFAD0}" presName="sibTrans" presStyleCnt="0"/>
      <dgm:spPr/>
    </dgm:pt>
    <dgm:pt modelId="{FF1FDFD2-62A2-44E9-B424-C307DA4F5EE2}" type="pres">
      <dgm:prSet presAssocID="{5D3611EA-4CF1-4D37-A9F9-248F484AD446}" presName="compNode" presStyleCnt="0"/>
      <dgm:spPr/>
    </dgm:pt>
    <dgm:pt modelId="{45ED88D5-1FA1-4FD0-90D9-6371DD60718F}" type="pres">
      <dgm:prSet presAssocID="{5D3611EA-4CF1-4D37-A9F9-248F484AD446}" presName="iconBgRect" presStyleLbl="bgShp" presStyleIdx="2" presStyleCnt="3"/>
      <dgm:spPr/>
    </dgm:pt>
    <dgm:pt modelId="{275F9911-9DBD-4B56-BCFF-7F94F0387671}" type="pres">
      <dgm:prSet presAssocID="{5D3611EA-4CF1-4D37-A9F9-248F484AD44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untains"/>
        </a:ext>
      </dgm:extLst>
    </dgm:pt>
    <dgm:pt modelId="{43DB35EC-C7C0-4164-806E-A00DD238F204}" type="pres">
      <dgm:prSet presAssocID="{5D3611EA-4CF1-4D37-A9F9-248F484AD446}" presName="spaceRect" presStyleCnt="0"/>
      <dgm:spPr/>
    </dgm:pt>
    <dgm:pt modelId="{C0B93E8E-4067-4888-A70B-28FA0A3F3CD3}" type="pres">
      <dgm:prSet presAssocID="{5D3611EA-4CF1-4D37-A9F9-248F484AD446}" presName="textRect" presStyleLbl="revTx" presStyleIdx="2" presStyleCnt="3">
        <dgm:presLayoutVars>
          <dgm:chMax val="1"/>
          <dgm:chPref val="1"/>
        </dgm:presLayoutVars>
      </dgm:prSet>
      <dgm:spPr/>
    </dgm:pt>
  </dgm:ptLst>
  <dgm:cxnLst>
    <dgm:cxn modelId="{8BD5472E-322F-495E-B919-986F9C50CBFB}" type="presOf" srcId="{029F6C02-E90A-46D6-A163-FBBE6B3B02EC}" destId="{02334A97-4D09-4C79-B2B5-07BE1FF63668}" srcOrd="0" destOrd="0" presId="urn:microsoft.com/office/officeart/2018/5/layout/IconCircleLabelList"/>
    <dgm:cxn modelId="{DAA95642-FA6B-49FC-B670-0245DCCBDDD5}" srcId="{110EC527-FC73-4BB8-BCA9-B8661905EC0C}" destId="{E3F0BAD2-119F-440C-9336-9E7D809B9F74}" srcOrd="0" destOrd="0" parTransId="{6F9EF68D-1209-4B59-A575-8F7F015F7E25}" sibTransId="{2B8ABA9C-C7E8-44AF-A5D7-6C305C7786AB}"/>
    <dgm:cxn modelId="{0D4C1A44-0939-49D5-901B-2FB2069C2D9E}" srcId="{110EC527-FC73-4BB8-BCA9-B8661905EC0C}" destId="{5D3611EA-4CF1-4D37-A9F9-248F484AD446}" srcOrd="2" destOrd="0" parTransId="{DB0602FA-F7A2-4A5C-B75D-D92022E25A69}" sibTransId="{5BB20B1C-706C-45AC-818E-F2A4A0497B17}"/>
    <dgm:cxn modelId="{97A9AF66-CB5B-4C30-86E7-B38AFC0CC35F}" type="presOf" srcId="{5D3611EA-4CF1-4D37-A9F9-248F484AD446}" destId="{C0B93E8E-4067-4888-A70B-28FA0A3F3CD3}" srcOrd="0" destOrd="0" presId="urn:microsoft.com/office/officeart/2018/5/layout/IconCircleLabelList"/>
    <dgm:cxn modelId="{5E9503BF-D14D-4BA5-98A1-9F6E56D102A6}" type="presOf" srcId="{E3F0BAD2-119F-440C-9336-9E7D809B9F74}" destId="{F497D422-E586-4CF3-B912-222307DB1AF1}" srcOrd="0" destOrd="0" presId="urn:microsoft.com/office/officeart/2018/5/layout/IconCircleLabelList"/>
    <dgm:cxn modelId="{EE6B32D1-3B2A-439C-950D-01E5C6F3E052}" srcId="{110EC527-FC73-4BB8-BCA9-B8661905EC0C}" destId="{029F6C02-E90A-46D6-A163-FBBE6B3B02EC}" srcOrd="1" destOrd="0" parTransId="{1F3D828B-8B48-421A-9D48-5FF1B4D98AB5}" sibTransId="{89AD5413-D1DA-453C-B463-9CCC1D4BFAD0}"/>
    <dgm:cxn modelId="{41C706D4-7EDB-4437-A4C0-CDA56BA40B03}" type="presOf" srcId="{110EC527-FC73-4BB8-BCA9-B8661905EC0C}" destId="{FB5DECFE-80A9-4B42-992D-E2E6BA47A685}" srcOrd="0" destOrd="0" presId="urn:microsoft.com/office/officeart/2018/5/layout/IconCircleLabelList"/>
    <dgm:cxn modelId="{00E5860B-1F34-49D2-A0B0-830B5BB8E73C}" type="presParOf" srcId="{FB5DECFE-80A9-4B42-992D-E2E6BA47A685}" destId="{790B2303-FF5E-4930-8DB1-8EBFC19A935F}" srcOrd="0" destOrd="0" presId="urn:microsoft.com/office/officeart/2018/5/layout/IconCircleLabelList"/>
    <dgm:cxn modelId="{CE614D79-197C-48D1-9161-C2831C8FE903}" type="presParOf" srcId="{790B2303-FF5E-4930-8DB1-8EBFC19A935F}" destId="{2BC80086-FAD2-4337-9774-2D11ADB6338B}" srcOrd="0" destOrd="0" presId="urn:microsoft.com/office/officeart/2018/5/layout/IconCircleLabelList"/>
    <dgm:cxn modelId="{D71D3B70-A4C2-4B9E-A1CE-3607BAFBD02F}" type="presParOf" srcId="{790B2303-FF5E-4930-8DB1-8EBFC19A935F}" destId="{547679B3-5DF2-432F-B901-3F4B938B918B}" srcOrd="1" destOrd="0" presId="urn:microsoft.com/office/officeart/2018/5/layout/IconCircleLabelList"/>
    <dgm:cxn modelId="{B92D7A05-3763-4763-939A-AC2FC0D3B713}" type="presParOf" srcId="{790B2303-FF5E-4930-8DB1-8EBFC19A935F}" destId="{63E7C388-AA63-4D5C-85CA-44D4A56B3F21}" srcOrd="2" destOrd="0" presId="urn:microsoft.com/office/officeart/2018/5/layout/IconCircleLabelList"/>
    <dgm:cxn modelId="{09C82F25-B286-4399-8117-C8BD232DD91B}" type="presParOf" srcId="{790B2303-FF5E-4930-8DB1-8EBFC19A935F}" destId="{F497D422-E586-4CF3-B912-222307DB1AF1}" srcOrd="3" destOrd="0" presId="urn:microsoft.com/office/officeart/2018/5/layout/IconCircleLabelList"/>
    <dgm:cxn modelId="{00407316-684C-4FCD-BA52-CBD457B68F46}" type="presParOf" srcId="{FB5DECFE-80A9-4B42-992D-E2E6BA47A685}" destId="{AA34999D-90FD-40C4-90FE-54B44B49C216}" srcOrd="1" destOrd="0" presId="urn:microsoft.com/office/officeart/2018/5/layout/IconCircleLabelList"/>
    <dgm:cxn modelId="{388992FD-F8CA-4DDD-8CD5-ED012108C4E5}" type="presParOf" srcId="{FB5DECFE-80A9-4B42-992D-E2E6BA47A685}" destId="{9A986550-515A-4BB5-A739-14C607548DB3}" srcOrd="2" destOrd="0" presId="urn:microsoft.com/office/officeart/2018/5/layout/IconCircleLabelList"/>
    <dgm:cxn modelId="{730F9FF4-5B0E-499F-87DC-BECE5FBE52C3}" type="presParOf" srcId="{9A986550-515A-4BB5-A739-14C607548DB3}" destId="{84D6A2B4-D034-4471-9540-2B564C1C8C94}" srcOrd="0" destOrd="0" presId="urn:microsoft.com/office/officeart/2018/5/layout/IconCircleLabelList"/>
    <dgm:cxn modelId="{352A7C1D-8F7E-4AB4-8A2B-920D5B4FD458}" type="presParOf" srcId="{9A986550-515A-4BB5-A739-14C607548DB3}" destId="{8EA5C1F8-EBAD-49DC-B916-3B1778787CB8}" srcOrd="1" destOrd="0" presId="urn:microsoft.com/office/officeart/2018/5/layout/IconCircleLabelList"/>
    <dgm:cxn modelId="{84615C52-EBE1-4478-BDF4-A1875D9A26A1}" type="presParOf" srcId="{9A986550-515A-4BB5-A739-14C607548DB3}" destId="{BAC689FF-3ECF-4171-A0CC-3AED22BE073E}" srcOrd="2" destOrd="0" presId="urn:microsoft.com/office/officeart/2018/5/layout/IconCircleLabelList"/>
    <dgm:cxn modelId="{E9D1FD07-46BC-4759-BD3B-FCEF9EA2272D}" type="presParOf" srcId="{9A986550-515A-4BB5-A739-14C607548DB3}" destId="{02334A97-4D09-4C79-B2B5-07BE1FF63668}" srcOrd="3" destOrd="0" presId="urn:microsoft.com/office/officeart/2018/5/layout/IconCircleLabelList"/>
    <dgm:cxn modelId="{32158118-16CC-4423-B499-CC184013A528}" type="presParOf" srcId="{FB5DECFE-80A9-4B42-992D-E2E6BA47A685}" destId="{61DC4152-B044-4689-9F48-A6837758D376}" srcOrd="3" destOrd="0" presId="urn:microsoft.com/office/officeart/2018/5/layout/IconCircleLabelList"/>
    <dgm:cxn modelId="{D1050746-A1BA-4937-B97C-4A05DE23A4E9}" type="presParOf" srcId="{FB5DECFE-80A9-4B42-992D-E2E6BA47A685}" destId="{FF1FDFD2-62A2-44E9-B424-C307DA4F5EE2}" srcOrd="4" destOrd="0" presId="urn:microsoft.com/office/officeart/2018/5/layout/IconCircleLabelList"/>
    <dgm:cxn modelId="{F108FF96-F5E8-41AF-849F-FD57215C9D31}" type="presParOf" srcId="{FF1FDFD2-62A2-44E9-B424-C307DA4F5EE2}" destId="{45ED88D5-1FA1-4FD0-90D9-6371DD60718F}" srcOrd="0" destOrd="0" presId="urn:microsoft.com/office/officeart/2018/5/layout/IconCircleLabelList"/>
    <dgm:cxn modelId="{9943573E-2470-4467-8F8E-00B11A99342D}" type="presParOf" srcId="{FF1FDFD2-62A2-44E9-B424-C307DA4F5EE2}" destId="{275F9911-9DBD-4B56-BCFF-7F94F0387671}" srcOrd="1" destOrd="0" presId="urn:microsoft.com/office/officeart/2018/5/layout/IconCircleLabelList"/>
    <dgm:cxn modelId="{80BCF5E5-7FDB-444F-8D12-0DED629AE308}" type="presParOf" srcId="{FF1FDFD2-62A2-44E9-B424-C307DA4F5EE2}" destId="{43DB35EC-C7C0-4164-806E-A00DD238F204}" srcOrd="2" destOrd="0" presId="urn:microsoft.com/office/officeart/2018/5/layout/IconCircleLabelList"/>
    <dgm:cxn modelId="{F589ED6D-5894-4738-B5C1-85E49A638C47}" type="presParOf" srcId="{FF1FDFD2-62A2-44E9-B424-C307DA4F5EE2}" destId="{C0B93E8E-4067-4888-A70B-28FA0A3F3CD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0F07F19-1F50-4B42-A7A0-278DF9D25BB1}"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F05611F0-8256-4954-B6CB-ED6B4F2DD397}">
      <dgm:prSet custT="1"/>
      <dgm:spPr>
        <a:solidFill>
          <a:schemeClr val="accent1"/>
        </a:solidFill>
        <a:ln>
          <a:noFill/>
        </a:ln>
      </dgm:spPr>
      <dgm:t>
        <a:bodyPr lIns="288000"/>
        <a:lstStyle/>
        <a:p>
          <a:r>
            <a:rPr lang="en-US" sz="2400" dirty="0"/>
            <a:t>Lesson 2. </a:t>
          </a:r>
          <a:r>
            <a:rPr lang="en-US" sz="1600" dirty="0">
              <a:solidFill>
                <a:schemeClr val="accent1">
                  <a:lumMod val="20000"/>
                  <a:lumOff val="80000"/>
                </a:schemeClr>
              </a:solidFill>
            </a:rPr>
            <a:t>S</a:t>
          </a:r>
          <a:r>
            <a:rPr lang="en-US" sz="1600" b="0" i="0" dirty="0">
              <a:solidFill>
                <a:schemeClr val="accent1">
                  <a:lumMod val="20000"/>
                  <a:lumOff val="80000"/>
                </a:schemeClr>
              </a:solidFill>
            </a:rPr>
            <a:t>ed ut perspiciatis unde omnis iste natus error sit voluptatem</a:t>
          </a:r>
          <a:endParaRPr lang="en-US" sz="1600" dirty="0">
            <a:solidFill>
              <a:schemeClr val="accent1">
                <a:lumMod val="20000"/>
                <a:lumOff val="80000"/>
              </a:schemeClr>
            </a:solidFill>
          </a:endParaRP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dgm:spPr>
        <a:solidFill>
          <a:schemeClr val="accent1">
            <a:lumMod val="40000"/>
            <a:lumOff val="60000"/>
          </a:schemeClr>
        </a:solidFill>
        <a:ln>
          <a:noFill/>
        </a:ln>
      </dgm:spPr>
      <dgm:t>
        <a:bodyPr/>
        <a:lstStyle/>
        <a:p>
          <a:endParaRPr lang="en-US" dirty="0"/>
        </a:p>
      </dgm:t>
    </dgm:pt>
    <dgm:pt modelId="{22625139-F93A-4F3F-A7AA-4923A01AEDF3}">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Lesson 3. </a:t>
          </a:r>
          <a:r>
            <a:rPr lang="en-US" sz="1600" dirty="0">
              <a:solidFill>
                <a:schemeClr val="tx1">
                  <a:alpha val="70000"/>
                </a:schemeClr>
              </a:solidFill>
            </a:rPr>
            <a:t>Lorem ipsum dolor sit amet, consectetuer adipiscing elit</a:t>
          </a: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dgm:spPr>
        <a:solidFill>
          <a:schemeClr val="accent1">
            <a:lumMod val="40000"/>
            <a:lumOff val="60000"/>
          </a:schemeClr>
        </a:solidFill>
        <a:ln>
          <a:noFill/>
        </a:ln>
      </dgm:spPr>
      <dgm:t>
        <a:bodyPr/>
        <a:lstStyle/>
        <a:p>
          <a:endParaRPr lang="en-US" dirty="0"/>
        </a:p>
      </dgm:t>
    </dgm:pt>
    <dgm:pt modelId="{140952D0-0E1D-4F48-9F16-53581487CFA0}">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Lesson 4. </a:t>
          </a:r>
          <a:r>
            <a:rPr lang="en-US" sz="1600" dirty="0">
              <a:solidFill>
                <a:schemeClr val="tx1">
                  <a:alpha val="70000"/>
                </a:schemeClr>
              </a:solidFill>
            </a:rPr>
            <a:t>S</a:t>
          </a:r>
          <a:r>
            <a:rPr lang="en-US" sz="1600" b="0" i="0" dirty="0">
              <a:solidFill>
                <a:schemeClr val="tx1">
                  <a:alpha val="70000"/>
                </a:schemeClr>
              </a:solidFill>
            </a:rPr>
            <a:t>ed ut perspiciatis unde omnis iste natus error sit voluptatem</a:t>
          </a:r>
          <a:endParaRPr lang="en-US" sz="1600" dirty="0">
            <a:solidFill>
              <a:schemeClr val="tx1">
                <a:alpha val="70000"/>
              </a:schemeClr>
            </a:solidFill>
          </a:endParaRPr>
        </a:p>
      </dgm:t>
    </dgm:pt>
    <dgm:pt modelId="{790C446F-6917-41E7-BE01-7AFE2676D505}" type="parTrans" cxnId="{B07163E8-ADEC-492A-8F07-7E5786AB23AE}">
      <dgm:prSet/>
      <dgm:spPr/>
      <dgm:t>
        <a:bodyPr/>
        <a:lstStyle/>
        <a:p>
          <a:endParaRPr lang="en-US"/>
        </a:p>
      </dgm:t>
    </dgm:pt>
    <dgm:pt modelId="{2804F27C-9BA9-4D07-AB02-74BE7DFA2C0E}" type="sibTrans" cxnId="{B07163E8-ADEC-492A-8F07-7E5786AB23AE}">
      <dgm:prSet/>
      <dgm:spPr>
        <a:solidFill>
          <a:schemeClr val="accent1">
            <a:lumMod val="40000"/>
            <a:lumOff val="60000"/>
          </a:schemeClr>
        </a:solidFill>
        <a:ln>
          <a:noFill/>
        </a:ln>
      </dgm:spPr>
      <dgm:t>
        <a:bodyPr/>
        <a:lstStyle/>
        <a:p>
          <a:endParaRPr lang="en-US" dirty="0"/>
        </a:p>
      </dgm:t>
    </dgm:pt>
    <dgm:pt modelId="{C2F8C7F7-44C4-414A-BCCD-56E91DD0A777}">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Lesson 5. </a:t>
          </a:r>
          <a:r>
            <a:rPr lang="en-US" sz="1600" dirty="0">
              <a:solidFill>
                <a:schemeClr val="tx1">
                  <a:alpha val="70000"/>
                </a:schemeClr>
              </a:solidFill>
            </a:rPr>
            <a:t>Lorem ipsum dolor sit amet, consectetuer adipiscing elit</a:t>
          </a:r>
          <a:r>
            <a:rPr lang="en-US" sz="1600" dirty="0">
              <a:solidFill>
                <a:schemeClr val="accent1">
                  <a:lumMod val="60000"/>
                  <a:lumOff val="40000"/>
                  <a:alpha val="70000"/>
                </a:schemeClr>
              </a:solidFill>
            </a:rPr>
            <a:t> </a:t>
          </a:r>
        </a:p>
      </dgm:t>
    </dgm:pt>
    <dgm:pt modelId="{E6C6DF88-9436-40D7-BA84-18FE896A6151}" type="parTrans" cxnId="{14D43B81-F92D-4CD8-9D1E-78CBF092C750}">
      <dgm:prSet/>
      <dgm:spPr/>
      <dgm:t>
        <a:bodyPr/>
        <a:lstStyle/>
        <a:p>
          <a:endParaRPr lang="en-US"/>
        </a:p>
      </dgm:t>
    </dgm:pt>
    <dgm:pt modelId="{4E39967D-43EF-4F15-814A-2F491D900D43}" type="sibTrans" cxnId="{14D43B81-F92D-4CD8-9D1E-78CBF092C750}">
      <dgm:prSet/>
      <dgm:spPr/>
      <dgm:t>
        <a:bodyPr/>
        <a:lstStyle/>
        <a:p>
          <a:endParaRPr lang="en-US"/>
        </a:p>
      </dgm:t>
    </dgm:pt>
    <dgm:pt modelId="{2EE95FC5-CD6B-4A50-9262-DC414E16C3EA}">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Lesson 1</a:t>
          </a:r>
          <a:r>
            <a:rPr lang="ru-RU" sz="2400" dirty="0">
              <a:solidFill>
                <a:schemeClr val="accent1">
                  <a:lumMod val="50000"/>
                </a:schemeClr>
              </a:solidFill>
            </a:rPr>
            <a:t>.</a:t>
          </a:r>
          <a:r>
            <a:rPr lang="ru-RU" sz="3200" dirty="0">
              <a:solidFill>
                <a:schemeClr val="accent1">
                  <a:lumMod val="50000"/>
                </a:schemeClr>
              </a:solidFill>
            </a:rPr>
            <a:t> </a:t>
          </a:r>
          <a:r>
            <a:rPr lang="en-US" sz="1600" dirty="0">
              <a:solidFill>
                <a:schemeClr val="tx1">
                  <a:alpha val="70000"/>
                </a:schemeClr>
              </a:solidFill>
            </a:rPr>
            <a:t>Lorem ipsum dolor sit amet, consectetuer adipiscing elit</a:t>
          </a:r>
          <a:endParaRPr lang="en-US" sz="2000" dirty="0">
            <a:solidFill>
              <a:schemeClr val="tx1">
                <a:alpha val="70000"/>
              </a:schemeClr>
            </a:solidFill>
          </a:endParaRPr>
        </a:p>
      </dgm:t>
    </dgm:pt>
    <dgm:pt modelId="{C99EBBB1-E916-471C-83C9-ABE85B42AC26}" type="sibTrans" cxnId="{B3F19EC2-A372-4EC3-BFE0-C62FFDFE3DF6}">
      <dgm:prSet/>
      <dgm:spPr>
        <a:solidFill>
          <a:schemeClr val="accent1">
            <a:lumMod val="40000"/>
            <a:lumOff val="60000"/>
          </a:schemeClr>
        </a:solidFill>
        <a:ln>
          <a:noFill/>
        </a:ln>
      </dgm:spPr>
      <dgm:t>
        <a:bodyPr/>
        <a:lstStyle/>
        <a:p>
          <a:endParaRPr lang="en-US" dirty="0"/>
        </a:p>
      </dgm:t>
    </dgm:pt>
    <dgm:pt modelId="{75374347-884B-4721-8CFF-DF080F5B1C79}" type="parTrans" cxnId="{B3F19EC2-A372-4EC3-BFE0-C62FFDFE3DF6}">
      <dgm:prSet/>
      <dgm:spPr/>
      <dgm:t>
        <a:bodyPr/>
        <a:lstStyle/>
        <a:p>
          <a:endParaRPr lang="en-US"/>
        </a:p>
      </dgm:t>
    </dgm:pt>
    <dgm:pt modelId="{F7C64FE4-B743-4173-AF38-E15B373860BB}" type="pres">
      <dgm:prSet presAssocID="{D0F07F19-1F50-4B42-A7A0-278DF9D25BB1}" presName="outerComposite" presStyleCnt="0">
        <dgm:presLayoutVars>
          <dgm:chMax val="5"/>
          <dgm:dir/>
          <dgm:resizeHandles val="exact"/>
        </dgm:presLayoutVars>
      </dgm:prSet>
      <dgm:spPr/>
    </dgm:pt>
    <dgm:pt modelId="{38EDE452-776E-43EB-9FFD-1764B73AB173}" type="pres">
      <dgm:prSet presAssocID="{D0F07F19-1F50-4B42-A7A0-278DF9D25BB1}" presName="dummyMaxCanvas" presStyleCnt="0">
        <dgm:presLayoutVars/>
      </dgm:prSet>
      <dgm:spPr/>
    </dgm:pt>
    <dgm:pt modelId="{25D33812-34D6-4226-A6D4-51F7D7EAA1C7}" type="pres">
      <dgm:prSet presAssocID="{D0F07F19-1F50-4B42-A7A0-278DF9D25BB1}" presName="FiveNodes_1" presStyleLbl="node1" presStyleIdx="0" presStyleCnt="5" custLinFactNeighborX="4" custLinFactNeighborY="-8469">
        <dgm:presLayoutVars>
          <dgm:bulletEnabled val="1"/>
        </dgm:presLayoutVars>
      </dgm:prSet>
      <dgm:spPr>
        <a:prstGeom prst="rect">
          <a:avLst/>
        </a:prstGeom>
      </dgm:spPr>
    </dgm:pt>
    <dgm:pt modelId="{7C86B145-1C2E-46BD-BE62-C42C80C5A654}" type="pres">
      <dgm:prSet presAssocID="{D0F07F19-1F50-4B42-A7A0-278DF9D25BB1}" presName="FiveNodes_2" presStyleLbl="node1" presStyleIdx="1" presStyleCnt="5">
        <dgm:presLayoutVars>
          <dgm:bulletEnabled val="1"/>
        </dgm:presLayoutVars>
      </dgm:prSet>
      <dgm:spPr>
        <a:prstGeom prst="rect">
          <a:avLst/>
        </a:prstGeom>
      </dgm:spPr>
    </dgm:pt>
    <dgm:pt modelId="{862B5B41-53F5-454A-B8E6-70B721DC8B9A}" type="pres">
      <dgm:prSet presAssocID="{D0F07F19-1F50-4B42-A7A0-278DF9D25BB1}" presName="FiveNodes_3" presStyleLbl="node1" presStyleIdx="2" presStyleCnt="5">
        <dgm:presLayoutVars>
          <dgm:bulletEnabled val="1"/>
        </dgm:presLayoutVars>
      </dgm:prSet>
      <dgm:spPr>
        <a:prstGeom prst="rect">
          <a:avLst/>
        </a:prstGeom>
      </dgm:spPr>
    </dgm:pt>
    <dgm:pt modelId="{D134E212-FDD1-424A-968F-869017AD5171}" type="pres">
      <dgm:prSet presAssocID="{D0F07F19-1F50-4B42-A7A0-278DF9D25BB1}" presName="FiveNodes_4" presStyleLbl="node1" presStyleIdx="3" presStyleCnt="5">
        <dgm:presLayoutVars>
          <dgm:bulletEnabled val="1"/>
        </dgm:presLayoutVars>
      </dgm:prSet>
      <dgm:spPr>
        <a:prstGeom prst="rect">
          <a:avLst/>
        </a:prstGeom>
      </dgm:spPr>
    </dgm:pt>
    <dgm:pt modelId="{9CB462FF-72B3-4BFA-B916-65C5CB432162}" type="pres">
      <dgm:prSet presAssocID="{D0F07F19-1F50-4B42-A7A0-278DF9D25BB1}" presName="FiveNodes_5" presStyleLbl="node1" presStyleIdx="4" presStyleCnt="5">
        <dgm:presLayoutVars>
          <dgm:bulletEnabled val="1"/>
        </dgm:presLayoutVars>
      </dgm:prSet>
      <dgm:spPr>
        <a:prstGeom prst="rect">
          <a:avLst/>
        </a:prstGeom>
      </dgm:spPr>
    </dgm:pt>
    <dgm:pt modelId="{0CB2EC4F-D832-4AE2-86CC-14F684CFA4E5}" type="pres">
      <dgm:prSet presAssocID="{D0F07F19-1F50-4B42-A7A0-278DF9D25BB1}" presName="FiveConn_1-2" presStyleLbl="fgAccFollowNode1" presStyleIdx="0" presStyleCnt="4" custLinFactNeighborX="-50815">
        <dgm:presLayoutVars>
          <dgm:bulletEnabled val="1"/>
        </dgm:presLayoutVars>
      </dgm:prSet>
      <dgm:spPr/>
    </dgm:pt>
    <dgm:pt modelId="{03DA9257-7161-48BA-BB8E-B2323EF3B158}" type="pres">
      <dgm:prSet presAssocID="{D0F07F19-1F50-4B42-A7A0-278DF9D25BB1}" presName="FiveConn_2-3" presStyleLbl="fgAccFollowNode1" presStyleIdx="1" presStyleCnt="4" custLinFactNeighborX="-50815">
        <dgm:presLayoutVars>
          <dgm:bulletEnabled val="1"/>
        </dgm:presLayoutVars>
      </dgm:prSet>
      <dgm:spPr/>
    </dgm:pt>
    <dgm:pt modelId="{6FEE3320-F765-411D-B4AD-9D1CFC5DEDDD}" type="pres">
      <dgm:prSet presAssocID="{D0F07F19-1F50-4B42-A7A0-278DF9D25BB1}" presName="FiveConn_3-4" presStyleLbl="fgAccFollowNode1" presStyleIdx="2" presStyleCnt="4" custLinFactNeighborX="-50815">
        <dgm:presLayoutVars>
          <dgm:bulletEnabled val="1"/>
        </dgm:presLayoutVars>
      </dgm:prSet>
      <dgm:spPr/>
    </dgm:pt>
    <dgm:pt modelId="{E32DC1E0-C267-4605-BE6F-5701FC898420}" type="pres">
      <dgm:prSet presAssocID="{D0F07F19-1F50-4B42-A7A0-278DF9D25BB1}" presName="FiveConn_4-5" presStyleLbl="fgAccFollowNode1" presStyleIdx="3" presStyleCnt="4" custLinFactNeighborX="-50815">
        <dgm:presLayoutVars>
          <dgm:bulletEnabled val="1"/>
        </dgm:presLayoutVars>
      </dgm:prSet>
      <dgm:spPr/>
    </dgm:pt>
    <dgm:pt modelId="{A130DAD6-1C3C-4736-BA6C-AFB4505579B9}" type="pres">
      <dgm:prSet presAssocID="{D0F07F19-1F50-4B42-A7A0-278DF9D25BB1}" presName="FiveNodes_1_text" presStyleLbl="node1" presStyleIdx="4" presStyleCnt="5">
        <dgm:presLayoutVars>
          <dgm:bulletEnabled val="1"/>
        </dgm:presLayoutVars>
      </dgm:prSet>
      <dgm:spPr/>
    </dgm:pt>
    <dgm:pt modelId="{34150CD5-279D-4D74-89D1-64AAFB7C488C}" type="pres">
      <dgm:prSet presAssocID="{D0F07F19-1F50-4B42-A7A0-278DF9D25BB1}" presName="FiveNodes_2_text" presStyleLbl="node1" presStyleIdx="4" presStyleCnt="5">
        <dgm:presLayoutVars>
          <dgm:bulletEnabled val="1"/>
        </dgm:presLayoutVars>
      </dgm:prSet>
      <dgm:spPr/>
    </dgm:pt>
    <dgm:pt modelId="{11D22318-0819-466B-8466-17D55738B7D7}" type="pres">
      <dgm:prSet presAssocID="{D0F07F19-1F50-4B42-A7A0-278DF9D25BB1}" presName="FiveNodes_3_text" presStyleLbl="node1" presStyleIdx="4" presStyleCnt="5">
        <dgm:presLayoutVars>
          <dgm:bulletEnabled val="1"/>
        </dgm:presLayoutVars>
      </dgm:prSet>
      <dgm:spPr/>
    </dgm:pt>
    <dgm:pt modelId="{5F7690F5-2C8D-406A-80FD-BB328C770292}" type="pres">
      <dgm:prSet presAssocID="{D0F07F19-1F50-4B42-A7A0-278DF9D25BB1}" presName="FiveNodes_4_text" presStyleLbl="node1" presStyleIdx="4" presStyleCnt="5">
        <dgm:presLayoutVars>
          <dgm:bulletEnabled val="1"/>
        </dgm:presLayoutVars>
      </dgm:prSet>
      <dgm:spPr/>
    </dgm:pt>
    <dgm:pt modelId="{77F75BF2-0CEF-4F30-A326-AB2D35C7411C}" type="pres">
      <dgm:prSet presAssocID="{D0F07F19-1F50-4B42-A7A0-278DF9D25BB1}" presName="FiveNodes_5_text" presStyleLbl="node1" presStyleIdx="4" presStyleCnt="5">
        <dgm:presLayoutVars>
          <dgm:bulletEnabled val="1"/>
        </dgm:presLayoutVars>
      </dgm:prSet>
      <dgm:spPr/>
    </dgm:pt>
  </dgm:ptLst>
  <dgm:cxnLst>
    <dgm:cxn modelId="{0FE1A00A-23A6-4F26-952E-314F937E5249}" type="presOf" srcId="{140952D0-0E1D-4F48-9F16-53581487CFA0}" destId="{D134E212-FDD1-424A-968F-869017AD5171}" srcOrd="0" destOrd="0" presId="urn:microsoft.com/office/officeart/2005/8/layout/vProcess5"/>
    <dgm:cxn modelId="{9E36192A-F7A0-4E6F-994F-52DDB618BFA0}" type="presOf" srcId="{D0F07F19-1F50-4B42-A7A0-278DF9D25BB1}" destId="{F7C64FE4-B743-4173-AF38-E15B373860BB}" srcOrd="0" destOrd="0" presId="urn:microsoft.com/office/officeart/2005/8/layout/vProcess5"/>
    <dgm:cxn modelId="{8351933B-04D2-436A-A0EE-7A82DB5F9748}" type="presOf" srcId="{F05611F0-8256-4954-B6CB-ED6B4F2DD397}" destId="{7C86B145-1C2E-46BD-BE62-C42C80C5A654}" srcOrd="0" destOrd="0" presId="urn:microsoft.com/office/officeart/2005/8/layout/vProcess5"/>
    <dgm:cxn modelId="{F9537061-193E-4768-B1F8-09003599B7A2}" type="presOf" srcId="{2EE95FC5-CD6B-4A50-9262-DC414E16C3EA}" destId="{A130DAD6-1C3C-4736-BA6C-AFB4505579B9}" srcOrd="1" destOrd="0" presId="urn:microsoft.com/office/officeart/2005/8/layout/vProcess5"/>
    <dgm:cxn modelId="{485ECF6E-F3E1-44D9-A505-EB159DE97BF4}" type="presOf" srcId="{C99EBBB1-E916-471C-83C9-ABE85B42AC26}" destId="{0CB2EC4F-D832-4AE2-86CC-14F684CFA4E5}" srcOrd="0" destOrd="0" presId="urn:microsoft.com/office/officeart/2005/8/layout/vProcess5"/>
    <dgm:cxn modelId="{E11F9D73-278E-422F-9414-F80754447242}" type="presOf" srcId="{F05611F0-8256-4954-B6CB-ED6B4F2DD397}" destId="{34150CD5-279D-4D74-89D1-64AAFB7C488C}" srcOrd="1" destOrd="0" presId="urn:microsoft.com/office/officeart/2005/8/layout/vProcess5"/>
    <dgm:cxn modelId="{14D43B81-F92D-4CD8-9D1E-78CBF092C750}" srcId="{D0F07F19-1F50-4B42-A7A0-278DF9D25BB1}" destId="{C2F8C7F7-44C4-414A-BCCD-56E91DD0A777}" srcOrd="4" destOrd="0" parTransId="{E6C6DF88-9436-40D7-BA84-18FE896A6151}" sibTransId="{4E39967D-43EF-4F15-814A-2F491D900D43}"/>
    <dgm:cxn modelId="{1FDFC784-73EE-4B55-8533-319A43CCC3B0}" type="presOf" srcId="{140952D0-0E1D-4F48-9F16-53581487CFA0}" destId="{5F7690F5-2C8D-406A-80FD-BB328C770292}" srcOrd="1" destOrd="0" presId="urn:microsoft.com/office/officeart/2005/8/layout/vProcess5"/>
    <dgm:cxn modelId="{1B0C7E86-3032-4F0C-9F06-8047268B8643}" type="presOf" srcId="{2EE95FC5-CD6B-4A50-9262-DC414E16C3EA}" destId="{25D33812-34D6-4226-A6D4-51F7D7EAA1C7}" srcOrd="0" destOrd="0" presId="urn:microsoft.com/office/officeart/2005/8/layout/vProcess5"/>
    <dgm:cxn modelId="{99034B8C-A855-490D-80D9-75A43CE3708E}" type="presOf" srcId="{22625139-F93A-4F3F-A7AA-4923A01AEDF3}" destId="{862B5B41-53F5-454A-B8E6-70B721DC8B9A}" srcOrd="0" destOrd="0" presId="urn:microsoft.com/office/officeart/2005/8/layout/vProcess5"/>
    <dgm:cxn modelId="{7BADF88F-51D4-49BB-A339-04018A869FEB}" type="presOf" srcId="{22625139-F93A-4F3F-A7AA-4923A01AEDF3}" destId="{11D22318-0819-466B-8466-17D55738B7D7}" srcOrd="1" destOrd="0" presId="urn:microsoft.com/office/officeart/2005/8/layout/vProcess5"/>
    <dgm:cxn modelId="{A9BB079A-D288-40FF-A4BD-812C9A8FAA68}" type="presOf" srcId="{C2F8C7F7-44C4-414A-BCCD-56E91DD0A777}" destId="{9CB462FF-72B3-4BFA-B916-65C5CB432162}" srcOrd="0" destOrd="0" presId="urn:microsoft.com/office/officeart/2005/8/layout/vProcess5"/>
    <dgm:cxn modelId="{B3F19EC2-A372-4EC3-BFE0-C62FFDFE3DF6}" srcId="{D0F07F19-1F50-4B42-A7A0-278DF9D25BB1}" destId="{2EE95FC5-CD6B-4A50-9262-DC414E16C3EA}" srcOrd="0" destOrd="0" parTransId="{75374347-884B-4721-8CFF-DF080F5B1C79}" sibTransId="{C99EBBB1-E916-471C-83C9-ABE85B42AC26}"/>
    <dgm:cxn modelId="{914FACD2-336A-4471-9E99-312B3F8EAB04}" srcId="{D0F07F19-1F50-4B42-A7A0-278DF9D25BB1}" destId="{F05611F0-8256-4954-B6CB-ED6B4F2DD397}" srcOrd="1" destOrd="0" parTransId="{CD7328D6-9FAE-4506-9BDB-E06A571EC1D4}" sibTransId="{6BD5265A-8333-420D-BDB2-65F10B3EBD76}"/>
    <dgm:cxn modelId="{82149EE0-57D4-40ED-8BE4-EFDD781B1BE1}" type="presOf" srcId="{2804F27C-9BA9-4D07-AB02-74BE7DFA2C0E}" destId="{E32DC1E0-C267-4605-BE6F-5701FC898420}" srcOrd="0" destOrd="0" presId="urn:microsoft.com/office/officeart/2005/8/layout/vProcess5"/>
    <dgm:cxn modelId="{56406FE1-5406-4C01-BF01-F2CE5B3CB37F}" type="presOf" srcId="{6BD5265A-8333-420D-BDB2-65F10B3EBD76}" destId="{03DA9257-7161-48BA-BB8E-B2323EF3B158}" srcOrd="0" destOrd="0" presId="urn:microsoft.com/office/officeart/2005/8/layout/vProcess5"/>
    <dgm:cxn modelId="{B07163E8-ADEC-492A-8F07-7E5786AB23AE}" srcId="{D0F07F19-1F50-4B42-A7A0-278DF9D25BB1}" destId="{140952D0-0E1D-4F48-9F16-53581487CFA0}" srcOrd="3" destOrd="0" parTransId="{790C446F-6917-41E7-BE01-7AFE2676D505}" sibTransId="{2804F27C-9BA9-4D07-AB02-74BE7DFA2C0E}"/>
    <dgm:cxn modelId="{FC7721F0-429B-4CE7-BE98-C2F3C41FE9C7}" srcId="{D0F07F19-1F50-4B42-A7A0-278DF9D25BB1}" destId="{22625139-F93A-4F3F-A7AA-4923A01AEDF3}" srcOrd="2" destOrd="0" parTransId="{F549A0EB-6BE9-4749-8336-B02A279AE302}" sibTransId="{A8E2FA08-4DD4-4654-A85D-9A99162D6201}"/>
    <dgm:cxn modelId="{15F175F0-C7FA-4E61-82A4-7C1B46EB3DA2}" type="presOf" srcId="{A8E2FA08-4DD4-4654-A85D-9A99162D6201}" destId="{6FEE3320-F765-411D-B4AD-9D1CFC5DEDDD}" srcOrd="0" destOrd="0" presId="urn:microsoft.com/office/officeart/2005/8/layout/vProcess5"/>
    <dgm:cxn modelId="{9B4632FC-4573-46D2-9511-7A26ED798FF0}" type="presOf" srcId="{C2F8C7F7-44C4-414A-BCCD-56E91DD0A777}" destId="{77F75BF2-0CEF-4F30-A326-AB2D35C7411C}" srcOrd="1" destOrd="0" presId="urn:microsoft.com/office/officeart/2005/8/layout/vProcess5"/>
    <dgm:cxn modelId="{893DC0C3-8466-4BE3-AEFA-2743167A1ED0}" type="presParOf" srcId="{F7C64FE4-B743-4173-AF38-E15B373860BB}" destId="{38EDE452-776E-43EB-9FFD-1764B73AB173}" srcOrd="0" destOrd="0" presId="urn:microsoft.com/office/officeart/2005/8/layout/vProcess5"/>
    <dgm:cxn modelId="{D67FC091-84D1-45A6-A498-38CB49EF5C68}" type="presParOf" srcId="{F7C64FE4-B743-4173-AF38-E15B373860BB}" destId="{25D33812-34D6-4226-A6D4-51F7D7EAA1C7}" srcOrd="1" destOrd="0" presId="urn:microsoft.com/office/officeart/2005/8/layout/vProcess5"/>
    <dgm:cxn modelId="{62FAF470-57FB-42EF-A2A2-A1AE3292F1EA}" type="presParOf" srcId="{F7C64FE4-B743-4173-AF38-E15B373860BB}" destId="{7C86B145-1C2E-46BD-BE62-C42C80C5A654}" srcOrd="2" destOrd="0" presId="urn:microsoft.com/office/officeart/2005/8/layout/vProcess5"/>
    <dgm:cxn modelId="{369292A9-817E-4BFB-93B0-8218A9EE9166}" type="presParOf" srcId="{F7C64FE4-B743-4173-AF38-E15B373860BB}" destId="{862B5B41-53F5-454A-B8E6-70B721DC8B9A}" srcOrd="3" destOrd="0" presId="urn:microsoft.com/office/officeart/2005/8/layout/vProcess5"/>
    <dgm:cxn modelId="{CEEF7AE8-8659-43E6-95C3-9FD4D0DCFC43}" type="presParOf" srcId="{F7C64FE4-B743-4173-AF38-E15B373860BB}" destId="{D134E212-FDD1-424A-968F-869017AD5171}" srcOrd="4" destOrd="0" presId="urn:microsoft.com/office/officeart/2005/8/layout/vProcess5"/>
    <dgm:cxn modelId="{0311475E-4F93-4892-BE4B-86C622D97CFB}" type="presParOf" srcId="{F7C64FE4-B743-4173-AF38-E15B373860BB}" destId="{9CB462FF-72B3-4BFA-B916-65C5CB432162}" srcOrd="5" destOrd="0" presId="urn:microsoft.com/office/officeart/2005/8/layout/vProcess5"/>
    <dgm:cxn modelId="{E89DF94A-4045-4C8F-A9FB-CAC7F98EF112}" type="presParOf" srcId="{F7C64FE4-B743-4173-AF38-E15B373860BB}" destId="{0CB2EC4F-D832-4AE2-86CC-14F684CFA4E5}" srcOrd="6" destOrd="0" presId="urn:microsoft.com/office/officeart/2005/8/layout/vProcess5"/>
    <dgm:cxn modelId="{78DB7A5B-08E6-4494-8716-3E031BF46BD6}" type="presParOf" srcId="{F7C64FE4-B743-4173-AF38-E15B373860BB}" destId="{03DA9257-7161-48BA-BB8E-B2323EF3B158}" srcOrd="7" destOrd="0" presId="urn:microsoft.com/office/officeart/2005/8/layout/vProcess5"/>
    <dgm:cxn modelId="{B8212E95-1A15-4A8C-BC26-C76A84E0F2A2}" type="presParOf" srcId="{F7C64FE4-B743-4173-AF38-E15B373860BB}" destId="{6FEE3320-F765-411D-B4AD-9D1CFC5DEDDD}" srcOrd="8" destOrd="0" presId="urn:microsoft.com/office/officeart/2005/8/layout/vProcess5"/>
    <dgm:cxn modelId="{288A9D90-0DCF-4967-B280-A2B2D4648682}" type="presParOf" srcId="{F7C64FE4-B743-4173-AF38-E15B373860BB}" destId="{E32DC1E0-C267-4605-BE6F-5701FC898420}" srcOrd="9" destOrd="0" presId="urn:microsoft.com/office/officeart/2005/8/layout/vProcess5"/>
    <dgm:cxn modelId="{68599145-9665-42CA-9652-5890A0952F28}" type="presParOf" srcId="{F7C64FE4-B743-4173-AF38-E15B373860BB}" destId="{A130DAD6-1C3C-4736-BA6C-AFB4505579B9}" srcOrd="10" destOrd="0" presId="urn:microsoft.com/office/officeart/2005/8/layout/vProcess5"/>
    <dgm:cxn modelId="{8E296F24-C5D7-4CB5-91F0-C0FAC0744963}" type="presParOf" srcId="{F7C64FE4-B743-4173-AF38-E15B373860BB}" destId="{34150CD5-279D-4D74-89D1-64AAFB7C488C}" srcOrd="11" destOrd="0" presId="urn:microsoft.com/office/officeart/2005/8/layout/vProcess5"/>
    <dgm:cxn modelId="{619B085F-AA9E-49A5-81F5-7FDB54B1956D}" type="presParOf" srcId="{F7C64FE4-B743-4173-AF38-E15B373860BB}" destId="{11D22318-0819-466B-8466-17D55738B7D7}" srcOrd="12" destOrd="0" presId="urn:microsoft.com/office/officeart/2005/8/layout/vProcess5"/>
    <dgm:cxn modelId="{06F85501-EF54-4751-BE2B-F673EB5C732A}" type="presParOf" srcId="{F7C64FE4-B743-4173-AF38-E15B373860BB}" destId="{5F7690F5-2C8D-406A-80FD-BB328C770292}" srcOrd="13" destOrd="0" presId="urn:microsoft.com/office/officeart/2005/8/layout/vProcess5"/>
    <dgm:cxn modelId="{86FFED00-5FFB-4C50-9751-A96BEB1551C0}" type="presParOf" srcId="{F7C64FE4-B743-4173-AF38-E15B373860BB}" destId="{77F75BF2-0CEF-4F30-A326-AB2D35C7411C}"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0F07F19-1F50-4B42-A7A0-278DF9D25BB1}"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F05611F0-8256-4954-B6CB-ED6B4F2DD397}">
      <dgm:prSet custT="1"/>
      <dgm:spPr>
        <a:solidFill>
          <a:schemeClr val="accent1"/>
        </a:solidFill>
        <a:ln>
          <a:noFill/>
        </a:ln>
      </dgm:spPr>
      <dgm:t>
        <a:bodyPr lIns="288000"/>
        <a:lstStyle/>
        <a:p>
          <a:r>
            <a:rPr lang="en-US" sz="2400" dirty="0"/>
            <a:t>Lesson 2. </a:t>
          </a:r>
          <a:r>
            <a:rPr lang="en-US" sz="1600" dirty="0">
              <a:solidFill>
                <a:schemeClr val="accent1">
                  <a:lumMod val="20000"/>
                  <a:lumOff val="80000"/>
                </a:schemeClr>
              </a:solidFill>
            </a:rPr>
            <a:t>S</a:t>
          </a:r>
          <a:r>
            <a:rPr lang="en-US" sz="1600" b="0" i="0" dirty="0">
              <a:solidFill>
                <a:schemeClr val="accent1">
                  <a:lumMod val="20000"/>
                  <a:lumOff val="80000"/>
                </a:schemeClr>
              </a:solidFill>
            </a:rPr>
            <a:t>ed ut perspiciatis unde omnis iste natus error sit voluptatem</a:t>
          </a:r>
          <a:endParaRPr lang="en-US" sz="1600" dirty="0">
            <a:solidFill>
              <a:schemeClr val="accent1">
                <a:lumMod val="20000"/>
                <a:lumOff val="80000"/>
              </a:schemeClr>
            </a:solidFill>
          </a:endParaRP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dgm:spPr>
        <a:solidFill>
          <a:schemeClr val="accent1">
            <a:lumMod val="40000"/>
            <a:lumOff val="60000"/>
          </a:schemeClr>
        </a:solidFill>
        <a:ln>
          <a:noFill/>
        </a:ln>
      </dgm:spPr>
      <dgm:t>
        <a:bodyPr/>
        <a:lstStyle/>
        <a:p>
          <a:endParaRPr lang="en-US" dirty="0"/>
        </a:p>
      </dgm:t>
    </dgm:pt>
    <dgm:pt modelId="{22625139-F93A-4F3F-A7AA-4923A01AEDF3}">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Lesson 3. </a:t>
          </a:r>
          <a:r>
            <a:rPr lang="en-US" sz="1600" dirty="0">
              <a:solidFill>
                <a:schemeClr val="tx1">
                  <a:alpha val="70000"/>
                </a:schemeClr>
              </a:solidFill>
            </a:rPr>
            <a:t>Lorem ipsum dolor sit amet, consectetuer adipiscing elit</a:t>
          </a: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dgm:spPr>
        <a:solidFill>
          <a:schemeClr val="accent1">
            <a:lumMod val="40000"/>
            <a:lumOff val="60000"/>
          </a:schemeClr>
        </a:solidFill>
        <a:ln>
          <a:noFill/>
        </a:ln>
      </dgm:spPr>
      <dgm:t>
        <a:bodyPr/>
        <a:lstStyle/>
        <a:p>
          <a:endParaRPr lang="en-US" dirty="0"/>
        </a:p>
      </dgm:t>
    </dgm:pt>
    <dgm:pt modelId="{140952D0-0E1D-4F48-9F16-53581487CFA0}">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Lesson 4. </a:t>
          </a:r>
          <a:r>
            <a:rPr lang="en-US" sz="1600" dirty="0">
              <a:solidFill>
                <a:schemeClr val="tx1">
                  <a:alpha val="70000"/>
                </a:schemeClr>
              </a:solidFill>
            </a:rPr>
            <a:t>S</a:t>
          </a:r>
          <a:r>
            <a:rPr lang="en-US" sz="1600" b="0" i="0" dirty="0">
              <a:solidFill>
                <a:schemeClr val="tx1">
                  <a:alpha val="70000"/>
                </a:schemeClr>
              </a:solidFill>
            </a:rPr>
            <a:t>ed ut perspiciatis unde omnis iste natus error sit voluptatem</a:t>
          </a:r>
          <a:endParaRPr lang="en-US" sz="1600" dirty="0">
            <a:solidFill>
              <a:schemeClr val="tx1">
                <a:alpha val="70000"/>
              </a:schemeClr>
            </a:solidFill>
          </a:endParaRPr>
        </a:p>
      </dgm:t>
    </dgm:pt>
    <dgm:pt modelId="{790C446F-6917-41E7-BE01-7AFE2676D505}" type="parTrans" cxnId="{B07163E8-ADEC-492A-8F07-7E5786AB23AE}">
      <dgm:prSet/>
      <dgm:spPr/>
      <dgm:t>
        <a:bodyPr/>
        <a:lstStyle/>
        <a:p>
          <a:endParaRPr lang="en-US"/>
        </a:p>
      </dgm:t>
    </dgm:pt>
    <dgm:pt modelId="{2804F27C-9BA9-4D07-AB02-74BE7DFA2C0E}" type="sibTrans" cxnId="{B07163E8-ADEC-492A-8F07-7E5786AB23AE}">
      <dgm:prSet/>
      <dgm:spPr>
        <a:solidFill>
          <a:schemeClr val="accent1">
            <a:lumMod val="40000"/>
            <a:lumOff val="60000"/>
          </a:schemeClr>
        </a:solidFill>
        <a:ln>
          <a:noFill/>
        </a:ln>
      </dgm:spPr>
      <dgm:t>
        <a:bodyPr/>
        <a:lstStyle/>
        <a:p>
          <a:endParaRPr lang="en-US" dirty="0"/>
        </a:p>
      </dgm:t>
    </dgm:pt>
    <dgm:pt modelId="{C2F8C7F7-44C4-414A-BCCD-56E91DD0A777}">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Lesson 5. </a:t>
          </a:r>
          <a:r>
            <a:rPr lang="en-US" sz="1600" dirty="0">
              <a:solidFill>
                <a:schemeClr val="tx1">
                  <a:alpha val="70000"/>
                </a:schemeClr>
              </a:solidFill>
            </a:rPr>
            <a:t>Lorem ipsum dolor sit amet, consectetuer adipiscing elit</a:t>
          </a:r>
          <a:r>
            <a:rPr lang="en-US" sz="1600" dirty="0">
              <a:solidFill>
                <a:schemeClr val="accent1">
                  <a:lumMod val="60000"/>
                  <a:lumOff val="40000"/>
                  <a:alpha val="70000"/>
                </a:schemeClr>
              </a:solidFill>
            </a:rPr>
            <a:t> </a:t>
          </a:r>
        </a:p>
      </dgm:t>
    </dgm:pt>
    <dgm:pt modelId="{E6C6DF88-9436-40D7-BA84-18FE896A6151}" type="parTrans" cxnId="{14D43B81-F92D-4CD8-9D1E-78CBF092C750}">
      <dgm:prSet/>
      <dgm:spPr/>
      <dgm:t>
        <a:bodyPr/>
        <a:lstStyle/>
        <a:p>
          <a:endParaRPr lang="en-US"/>
        </a:p>
      </dgm:t>
    </dgm:pt>
    <dgm:pt modelId="{4E39967D-43EF-4F15-814A-2F491D900D43}" type="sibTrans" cxnId="{14D43B81-F92D-4CD8-9D1E-78CBF092C750}">
      <dgm:prSet/>
      <dgm:spPr/>
      <dgm:t>
        <a:bodyPr/>
        <a:lstStyle/>
        <a:p>
          <a:endParaRPr lang="en-US"/>
        </a:p>
      </dgm:t>
    </dgm:pt>
    <dgm:pt modelId="{2EE95FC5-CD6B-4A50-9262-DC414E16C3EA}">
      <dgm:prSet custT="1"/>
      <dgm:spPr>
        <a:solidFill>
          <a:schemeClr val="accent1">
            <a:lumMod val="40000"/>
            <a:lumOff val="60000"/>
            <a:alpha val="50000"/>
          </a:schemeClr>
        </a:solidFill>
        <a:ln>
          <a:noFill/>
        </a:ln>
      </dgm:spPr>
      <dgm:t>
        <a:bodyPr lIns="288000"/>
        <a:lstStyle/>
        <a:p>
          <a:r>
            <a:rPr lang="en-US" sz="2400" dirty="0">
              <a:solidFill>
                <a:schemeClr val="accent1">
                  <a:lumMod val="50000"/>
                </a:schemeClr>
              </a:solidFill>
            </a:rPr>
            <a:t>Lesson 1</a:t>
          </a:r>
          <a:r>
            <a:rPr lang="ru-RU" sz="2400" dirty="0">
              <a:solidFill>
                <a:schemeClr val="accent1">
                  <a:lumMod val="50000"/>
                </a:schemeClr>
              </a:solidFill>
            </a:rPr>
            <a:t>.</a:t>
          </a:r>
          <a:r>
            <a:rPr lang="ru-RU" sz="3200" dirty="0">
              <a:solidFill>
                <a:schemeClr val="accent1">
                  <a:lumMod val="50000"/>
                </a:schemeClr>
              </a:solidFill>
            </a:rPr>
            <a:t> </a:t>
          </a:r>
          <a:r>
            <a:rPr lang="en-US" sz="1600" dirty="0">
              <a:solidFill>
                <a:schemeClr val="tx1">
                  <a:alpha val="70000"/>
                </a:schemeClr>
              </a:solidFill>
            </a:rPr>
            <a:t>Lorem ipsum dolor sit amet, consectetuer adipiscing elit</a:t>
          </a:r>
          <a:endParaRPr lang="en-US" sz="2000" dirty="0">
            <a:solidFill>
              <a:schemeClr val="tx1">
                <a:alpha val="70000"/>
              </a:schemeClr>
            </a:solidFill>
          </a:endParaRPr>
        </a:p>
      </dgm:t>
    </dgm:pt>
    <dgm:pt modelId="{C99EBBB1-E916-471C-83C9-ABE85B42AC26}" type="sibTrans" cxnId="{B3F19EC2-A372-4EC3-BFE0-C62FFDFE3DF6}">
      <dgm:prSet/>
      <dgm:spPr>
        <a:solidFill>
          <a:schemeClr val="accent1">
            <a:lumMod val="40000"/>
            <a:lumOff val="60000"/>
          </a:schemeClr>
        </a:solidFill>
        <a:ln>
          <a:noFill/>
        </a:ln>
      </dgm:spPr>
      <dgm:t>
        <a:bodyPr/>
        <a:lstStyle/>
        <a:p>
          <a:endParaRPr lang="en-US" dirty="0"/>
        </a:p>
      </dgm:t>
    </dgm:pt>
    <dgm:pt modelId="{75374347-884B-4721-8CFF-DF080F5B1C79}" type="parTrans" cxnId="{B3F19EC2-A372-4EC3-BFE0-C62FFDFE3DF6}">
      <dgm:prSet/>
      <dgm:spPr/>
      <dgm:t>
        <a:bodyPr/>
        <a:lstStyle/>
        <a:p>
          <a:endParaRPr lang="en-US"/>
        </a:p>
      </dgm:t>
    </dgm:pt>
    <dgm:pt modelId="{F7C64FE4-B743-4173-AF38-E15B373860BB}" type="pres">
      <dgm:prSet presAssocID="{D0F07F19-1F50-4B42-A7A0-278DF9D25BB1}" presName="outerComposite" presStyleCnt="0">
        <dgm:presLayoutVars>
          <dgm:chMax val="5"/>
          <dgm:dir/>
          <dgm:resizeHandles val="exact"/>
        </dgm:presLayoutVars>
      </dgm:prSet>
      <dgm:spPr/>
    </dgm:pt>
    <dgm:pt modelId="{38EDE452-776E-43EB-9FFD-1764B73AB173}" type="pres">
      <dgm:prSet presAssocID="{D0F07F19-1F50-4B42-A7A0-278DF9D25BB1}" presName="dummyMaxCanvas" presStyleCnt="0">
        <dgm:presLayoutVars/>
      </dgm:prSet>
      <dgm:spPr/>
    </dgm:pt>
    <dgm:pt modelId="{25D33812-34D6-4226-A6D4-51F7D7EAA1C7}" type="pres">
      <dgm:prSet presAssocID="{D0F07F19-1F50-4B42-A7A0-278DF9D25BB1}" presName="FiveNodes_1" presStyleLbl="node1" presStyleIdx="0" presStyleCnt="5" custLinFactNeighborX="4" custLinFactNeighborY="-8469">
        <dgm:presLayoutVars>
          <dgm:bulletEnabled val="1"/>
        </dgm:presLayoutVars>
      </dgm:prSet>
      <dgm:spPr>
        <a:prstGeom prst="rect">
          <a:avLst/>
        </a:prstGeom>
      </dgm:spPr>
    </dgm:pt>
    <dgm:pt modelId="{7C86B145-1C2E-46BD-BE62-C42C80C5A654}" type="pres">
      <dgm:prSet presAssocID="{D0F07F19-1F50-4B42-A7A0-278DF9D25BB1}" presName="FiveNodes_2" presStyleLbl="node1" presStyleIdx="1" presStyleCnt="5">
        <dgm:presLayoutVars>
          <dgm:bulletEnabled val="1"/>
        </dgm:presLayoutVars>
      </dgm:prSet>
      <dgm:spPr>
        <a:prstGeom prst="rect">
          <a:avLst/>
        </a:prstGeom>
      </dgm:spPr>
    </dgm:pt>
    <dgm:pt modelId="{862B5B41-53F5-454A-B8E6-70B721DC8B9A}" type="pres">
      <dgm:prSet presAssocID="{D0F07F19-1F50-4B42-A7A0-278DF9D25BB1}" presName="FiveNodes_3" presStyleLbl="node1" presStyleIdx="2" presStyleCnt="5">
        <dgm:presLayoutVars>
          <dgm:bulletEnabled val="1"/>
        </dgm:presLayoutVars>
      </dgm:prSet>
      <dgm:spPr>
        <a:prstGeom prst="rect">
          <a:avLst/>
        </a:prstGeom>
      </dgm:spPr>
    </dgm:pt>
    <dgm:pt modelId="{D134E212-FDD1-424A-968F-869017AD5171}" type="pres">
      <dgm:prSet presAssocID="{D0F07F19-1F50-4B42-A7A0-278DF9D25BB1}" presName="FiveNodes_4" presStyleLbl="node1" presStyleIdx="3" presStyleCnt="5">
        <dgm:presLayoutVars>
          <dgm:bulletEnabled val="1"/>
        </dgm:presLayoutVars>
      </dgm:prSet>
      <dgm:spPr>
        <a:prstGeom prst="rect">
          <a:avLst/>
        </a:prstGeom>
      </dgm:spPr>
    </dgm:pt>
    <dgm:pt modelId="{9CB462FF-72B3-4BFA-B916-65C5CB432162}" type="pres">
      <dgm:prSet presAssocID="{D0F07F19-1F50-4B42-A7A0-278DF9D25BB1}" presName="FiveNodes_5" presStyleLbl="node1" presStyleIdx="4" presStyleCnt="5">
        <dgm:presLayoutVars>
          <dgm:bulletEnabled val="1"/>
        </dgm:presLayoutVars>
      </dgm:prSet>
      <dgm:spPr>
        <a:prstGeom prst="rect">
          <a:avLst/>
        </a:prstGeom>
      </dgm:spPr>
    </dgm:pt>
    <dgm:pt modelId="{0CB2EC4F-D832-4AE2-86CC-14F684CFA4E5}" type="pres">
      <dgm:prSet presAssocID="{D0F07F19-1F50-4B42-A7A0-278DF9D25BB1}" presName="FiveConn_1-2" presStyleLbl="fgAccFollowNode1" presStyleIdx="0" presStyleCnt="4" custLinFactNeighborX="-50815">
        <dgm:presLayoutVars>
          <dgm:bulletEnabled val="1"/>
        </dgm:presLayoutVars>
      </dgm:prSet>
      <dgm:spPr/>
    </dgm:pt>
    <dgm:pt modelId="{03DA9257-7161-48BA-BB8E-B2323EF3B158}" type="pres">
      <dgm:prSet presAssocID="{D0F07F19-1F50-4B42-A7A0-278DF9D25BB1}" presName="FiveConn_2-3" presStyleLbl="fgAccFollowNode1" presStyleIdx="1" presStyleCnt="4" custLinFactNeighborX="-50815">
        <dgm:presLayoutVars>
          <dgm:bulletEnabled val="1"/>
        </dgm:presLayoutVars>
      </dgm:prSet>
      <dgm:spPr/>
    </dgm:pt>
    <dgm:pt modelId="{6FEE3320-F765-411D-B4AD-9D1CFC5DEDDD}" type="pres">
      <dgm:prSet presAssocID="{D0F07F19-1F50-4B42-A7A0-278DF9D25BB1}" presName="FiveConn_3-4" presStyleLbl="fgAccFollowNode1" presStyleIdx="2" presStyleCnt="4" custLinFactNeighborX="-50815">
        <dgm:presLayoutVars>
          <dgm:bulletEnabled val="1"/>
        </dgm:presLayoutVars>
      </dgm:prSet>
      <dgm:spPr/>
    </dgm:pt>
    <dgm:pt modelId="{E32DC1E0-C267-4605-BE6F-5701FC898420}" type="pres">
      <dgm:prSet presAssocID="{D0F07F19-1F50-4B42-A7A0-278DF9D25BB1}" presName="FiveConn_4-5" presStyleLbl="fgAccFollowNode1" presStyleIdx="3" presStyleCnt="4" custLinFactNeighborX="-50815">
        <dgm:presLayoutVars>
          <dgm:bulletEnabled val="1"/>
        </dgm:presLayoutVars>
      </dgm:prSet>
      <dgm:spPr/>
    </dgm:pt>
    <dgm:pt modelId="{A130DAD6-1C3C-4736-BA6C-AFB4505579B9}" type="pres">
      <dgm:prSet presAssocID="{D0F07F19-1F50-4B42-A7A0-278DF9D25BB1}" presName="FiveNodes_1_text" presStyleLbl="node1" presStyleIdx="4" presStyleCnt="5">
        <dgm:presLayoutVars>
          <dgm:bulletEnabled val="1"/>
        </dgm:presLayoutVars>
      </dgm:prSet>
      <dgm:spPr/>
    </dgm:pt>
    <dgm:pt modelId="{34150CD5-279D-4D74-89D1-64AAFB7C488C}" type="pres">
      <dgm:prSet presAssocID="{D0F07F19-1F50-4B42-A7A0-278DF9D25BB1}" presName="FiveNodes_2_text" presStyleLbl="node1" presStyleIdx="4" presStyleCnt="5">
        <dgm:presLayoutVars>
          <dgm:bulletEnabled val="1"/>
        </dgm:presLayoutVars>
      </dgm:prSet>
      <dgm:spPr/>
    </dgm:pt>
    <dgm:pt modelId="{11D22318-0819-466B-8466-17D55738B7D7}" type="pres">
      <dgm:prSet presAssocID="{D0F07F19-1F50-4B42-A7A0-278DF9D25BB1}" presName="FiveNodes_3_text" presStyleLbl="node1" presStyleIdx="4" presStyleCnt="5">
        <dgm:presLayoutVars>
          <dgm:bulletEnabled val="1"/>
        </dgm:presLayoutVars>
      </dgm:prSet>
      <dgm:spPr/>
    </dgm:pt>
    <dgm:pt modelId="{5F7690F5-2C8D-406A-80FD-BB328C770292}" type="pres">
      <dgm:prSet presAssocID="{D0F07F19-1F50-4B42-A7A0-278DF9D25BB1}" presName="FiveNodes_4_text" presStyleLbl="node1" presStyleIdx="4" presStyleCnt="5">
        <dgm:presLayoutVars>
          <dgm:bulletEnabled val="1"/>
        </dgm:presLayoutVars>
      </dgm:prSet>
      <dgm:spPr/>
    </dgm:pt>
    <dgm:pt modelId="{77F75BF2-0CEF-4F30-A326-AB2D35C7411C}" type="pres">
      <dgm:prSet presAssocID="{D0F07F19-1F50-4B42-A7A0-278DF9D25BB1}" presName="FiveNodes_5_text" presStyleLbl="node1" presStyleIdx="4" presStyleCnt="5">
        <dgm:presLayoutVars>
          <dgm:bulletEnabled val="1"/>
        </dgm:presLayoutVars>
      </dgm:prSet>
      <dgm:spPr/>
    </dgm:pt>
  </dgm:ptLst>
  <dgm:cxnLst>
    <dgm:cxn modelId="{0FE1A00A-23A6-4F26-952E-314F937E5249}" type="presOf" srcId="{140952D0-0E1D-4F48-9F16-53581487CFA0}" destId="{D134E212-FDD1-424A-968F-869017AD5171}" srcOrd="0" destOrd="0" presId="urn:microsoft.com/office/officeart/2005/8/layout/vProcess5"/>
    <dgm:cxn modelId="{9E36192A-F7A0-4E6F-994F-52DDB618BFA0}" type="presOf" srcId="{D0F07F19-1F50-4B42-A7A0-278DF9D25BB1}" destId="{F7C64FE4-B743-4173-AF38-E15B373860BB}" srcOrd="0" destOrd="0" presId="urn:microsoft.com/office/officeart/2005/8/layout/vProcess5"/>
    <dgm:cxn modelId="{8351933B-04D2-436A-A0EE-7A82DB5F9748}" type="presOf" srcId="{F05611F0-8256-4954-B6CB-ED6B4F2DD397}" destId="{7C86B145-1C2E-46BD-BE62-C42C80C5A654}" srcOrd="0" destOrd="0" presId="urn:microsoft.com/office/officeart/2005/8/layout/vProcess5"/>
    <dgm:cxn modelId="{F9537061-193E-4768-B1F8-09003599B7A2}" type="presOf" srcId="{2EE95FC5-CD6B-4A50-9262-DC414E16C3EA}" destId="{A130DAD6-1C3C-4736-BA6C-AFB4505579B9}" srcOrd="1" destOrd="0" presId="urn:microsoft.com/office/officeart/2005/8/layout/vProcess5"/>
    <dgm:cxn modelId="{485ECF6E-F3E1-44D9-A505-EB159DE97BF4}" type="presOf" srcId="{C99EBBB1-E916-471C-83C9-ABE85B42AC26}" destId="{0CB2EC4F-D832-4AE2-86CC-14F684CFA4E5}" srcOrd="0" destOrd="0" presId="urn:microsoft.com/office/officeart/2005/8/layout/vProcess5"/>
    <dgm:cxn modelId="{E11F9D73-278E-422F-9414-F80754447242}" type="presOf" srcId="{F05611F0-8256-4954-B6CB-ED6B4F2DD397}" destId="{34150CD5-279D-4D74-89D1-64AAFB7C488C}" srcOrd="1" destOrd="0" presId="urn:microsoft.com/office/officeart/2005/8/layout/vProcess5"/>
    <dgm:cxn modelId="{14D43B81-F92D-4CD8-9D1E-78CBF092C750}" srcId="{D0F07F19-1F50-4B42-A7A0-278DF9D25BB1}" destId="{C2F8C7F7-44C4-414A-BCCD-56E91DD0A777}" srcOrd="4" destOrd="0" parTransId="{E6C6DF88-9436-40D7-BA84-18FE896A6151}" sibTransId="{4E39967D-43EF-4F15-814A-2F491D900D43}"/>
    <dgm:cxn modelId="{1FDFC784-73EE-4B55-8533-319A43CCC3B0}" type="presOf" srcId="{140952D0-0E1D-4F48-9F16-53581487CFA0}" destId="{5F7690F5-2C8D-406A-80FD-BB328C770292}" srcOrd="1" destOrd="0" presId="urn:microsoft.com/office/officeart/2005/8/layout/vProcess5"/>
    <dgm:cxn modelId="{1B0C7E86-3032-4F0C-9F06-8047268B8643}" type="presOf" srcId="{2EE95FC5-CD6B-4A50-9262-DC414E16C3EA}" destId="{25D33812-34D6-4226-A6D4-51F7D7EAA1C7}" srcOrd="0" destOrd="0" presId="urn:microsoft.com/office/officeart/2005/8/layout/vProcess5"/>
    <dgm:cxn modelId="{99034B8C-A855-490D-80D9-75A43CE3708E}" type="presOf" srcId="{22625139-F93A-4F3F-A7AA-4923A01AEDF3}" destId="{862B5B41-53F5-454A-B8E6-70B721DC8B9A}" srcOrd="0" destOrd="0" presId="urn:microsoft.com/office/officeart/2005/8/layout/vProcess5"/>
    <dgm:cxn modelId="{7BADF88F-51D4-49BB-A339-04018A869FEB}" type="presOf" srcId="{22625139-F93A-4F3F-A7AA-4923A01AEDF3}" destId="{11D22318-0819-466B-8466-17D55738B7D7}" srcOrd="1" destOrd="0" presId="urn:microsoft.com/office/officeart/2005/8/layout/vProcess5"/>
    <dgm:cxn modelId="{A9BB079A-D288-40FF-A4BD-812C9A8FAA68}" type="presOf" srcId="{C2F8C7F7-44C4-414A-BCCD-56E91DD0A777}" destId="{9CB462FF-72B3-4BFA-B916-65C5CB432162}" srcOrd="0" destOrd="0" presId="urn:microsoft.com/office/officeart/2005/8/layout/vProcess5"/>
    <dgm:cxn modelId="{B3F19EC2-A372-4EC3-BFE0-C62FFDFE3DF6}" srcId="{D0F07F19-1F50-4B42-A7A0-278DF9D25BB1}" destId="{2EE95FC5-CD6B-4A50-9262-DC414E16C3EA}" srcOrd="0" destOrd="0" parTransId="{75374347-884B-4721-8CFF-DF080F5B1C79}" sibTransId="{C99EBBB1-E916-471C-83C9-ABE85B42AC26}"/>
    <dgm:cxn modelId="{914FACD2-336A-4471-9E99-312B3F8EAB04}" srcId="{D0F07F19-1F50-4B42-A7A0-278DF9D25BB1}" destId="{F05611F0-8256-4954-B6CB-ED6B4F2DD397}" srcOrd="1" destOrd="0" parTransId="{CD7328D6-9FAE-4506-9BDB-E06A571EC1D4}" sibTransId="{6BD5265A-8333-420D-BDB2-65F10B3EBD76}"/>
    <dgm:cxn modelId="{82149EE0-57D4-40ED-8BE4-EFDD781B1BE1}" type="presOf" srcId="{2804F27C-9BA9-4D07-AB02-74BE7DFA2C0E}" destId="{E32DC1E0-C267-4605-BE6F-5701FC898420}" srcOrd="0" destOrd="0" presId="urn:microsoft.com/office/officeart/2005/8/layout/vProcess5"/>
    <dgm:cxn modelId="{56406FE1-5406-4C01-BF01-F2CE5B3CB37F}" type="presOf" srcId="{6BD5265A-8333-420D-BDB2-65F10B3EBD76}" destId="{03DA9257-7161-48BA-BB8E-B2323EF3B158}" srcOrd="0" destOrd="0" presId="urn:microsoft.com/office/officeart/2005/8/layout/vProcess5"/>
    <dgm:cxn modelId="{B07163E8-ADEC-492A-8F07-7E5786AB23AE}" srcId="{D0F07F19-1F50-4B42-A7A0-278DF9D25BB1}" destId="{140952D0-0E1D-4F48-9F16-53581487CFA0}" srcOrd="3" destOrd="0" parTransId="{790C446F-6917-41E7-BE01-7AFE2676D505}" sibTransId="{2804F27C-9BA9-4D07-AB02-74BE7DFA2C0E}"/>
    <dgm:cxn modelId="{FC7721F0-429B-4CE7-BE98-C2F3C41FE9C7}" srcId="{D0F07F19-1F50-4B42-A7A0-278DF9D25BB1}" destId="{22625139-F93A-4F3F-A7AA-4923A01AEDF3}" srcOrd="2" destOrd="0" parTransId="{F549A0EB-6BE9-4749-8336-B02A279AE302}" sibTransId="{A8E2FA08-4DD4-4654-A85D-9A99162D6201}"/>
    <dgm:cxn modelId="{15F175F0-C7FA-4E61-82A4-7C1B46EB3DA2}" type="presOf" srcId="{A8E2FA08-4DD4-4654-A85D-9A99162D6201}" destId="{6FEE3320-F765-411D-B4AD-9D1CFC5DEDDD}" srcOrd="0" destOrd="0" presId="urn:microsoft.com/office/officeart/2005/8/layout/vProcess5"/>
    <dgm:cxn modelId="{9B4632FC-4573-46D2-9511-7A26ED798FF0}" type="presOf" srcId="{C2F8C7F7-44C4-414A-BCCD-56E91DD0A777}" destId="{77F75BF2-0CEF-4F30-A326-AB2D35C7411C}" srcOrd="1" destOrd="0" presId="urn:microsoft.com/office/officeart/2005/8/layout/vProcess5"/>
    <dgm:cxn modelId="{893DC0C3-8466-4BE3-AEFA-2743167A1ED0}" type="presParOf" srcId="{F7C64FE4-B743-4173-AF38-E15B373860BB}" destId="{38EDE452-776E-43EB-9FFD-1764B73AB173}" srcOrd="0" destOrd="0" presId="urn:microsoft.com/office/officeart/2005/8/layout/vProcess5"/>
    <dgm:cxn modelId="{D67FC091-84D1-45A6-A498-38CB49EF5C68}" type="presParOf" srcId="{F7C64FE4-B743-4173-AF38-E15B373860BB}" destId="{25D33812-34D6-4226-A6D4-51F7D7EAA1C7}" srcOrd="1" destOrd="0" presId="urn:microsoft.com/office/officeart/2005/8/layout/vProcess5"/>
    <dgm:cxn modelId="{62FAF470-57FB-42EF-A2A2-A1AE3292F1EA}" type="presParOf" srcId="{F7C64FE4-B743-4173-AF38-E15B373860BB}" destId="{7C86B145-1C2E-46BD-BE62-C42C80C5A654}" srcOrd="2" destOrd="0" presId="urn:microsoft.com/office/officeart/2005/8/layout/vProcess5"/>
    <dgm:cxn modelId="{369292A9-817E-4BFB-93B0-8218A9EE9166}" type="presParOf" srcId="{F7C64FE4-B743-4173-AF38-E15B373860BB}" destId="{862B5B41-53F5-454A-B8E6-70B721DC8B9A}" srcOrd="3" destOrd="0" presId="urn:microsoft.com/office/officeart/2005/8/layout/vProcess5"/>
    <dgm:cxn modelId="{CEEF7AE8-8659-43E6-95C3-9FD4D0DCFC43}" type="presParOf" srcId="{F7C64FE4-B743-4173-AF38-E15B373860BB}" destId="{D134E212-FDD1-424A-968F-869017AD5171}" srcOrd="4" destOrd="0" presId="urn:microsoft.com/office/officeart/2005/8/layout/vProcess5"/>
    <dgm:cxn modelId="{0311475E-4F93-4892-BE4B-86C622D97CFB}" type="presParOf" srcId="{F7C64FE4-B743-4173-AF38-E15B373860BB}" destId="{9CB462FF-72B3-4BFA-B916-65C5CB432162}" srcOrd="5" destOrd="0" presId="urn:microsoft.com/office/officeart/2005/8/layout/vProcess5"/>
    <dgm:cxn modelId="{E89DF94A-4045-4C8F-A9FB-CAC7F98EF112}" type="presParOf" srcId="{F7C64FE4-B743-4173-AF38-E15B373860BB}" destId="{0CB2EC4F-D832-4AE2-86CC-14F684CFA4E5}" srcOrd="6" destOrd="0" presId="urn:microsoft.com/office/officeart/2005/8/layout/vProcess5"/>
    <dgm:cxn modelId="{78DB7A5B-08E6-4494-8716-3E031BF46BD6}" type="presParOf" srcId="{F7C64FE4-B743-4173-AF38-E15B373860BB}" destId="{03DA9257-7161-48BA-BB8E-B2323EF3B158}" srcOrd="7" destOrd="0" presId="urn:microsoft.com/office/officeart/2005/8/layout/vProcess5"/>
    <dgm:cxn modelId="{B8212E95-1A15-4A8C-BC26-C76A84E0F2A2}" type="presParOf" srcId="{F7C64FE4-B743-4173-AF38-E15B373860BB}" destId="{6FEE3320-F765-411D-B4AD-9D1CFC5DEDDD}" srcOrd="8" destOrd="0" presId="urn:microsoft.com/office/officeart/2005/8/layout/vProcess5"/>
    <dgm:cxn modelId="{288A9D90-0DCF-4967-B280-A2B2D4648682}" type="presParOf" srcId="{F7C64FE4-B743-4173-AF38-E15B373860BB}" destId="{E32DC1E0-C267-4605-BE6F-5701FC898420}" srcOrd="9" destOrd="0" presId="urn:microsoft.com/office/officeart/2005/8/layout/vProcess5"/>
    <dgm:cxn modelId="{68599145-9665-42CA-9652-5890A0952F28}" type="presParOf" srcId="{F7C64FE4-B743-4173-AF38-E15B373860BB}" destId="{A130DAD6-1C3C-4736-BA6C-AFB4505579B9}" srcOrd="10" destOrd="0" presId="urn:microsoft.com/office/officeart/2005/8/layout/vProcess5"/>
    <dgm:cxn modelId="{8E296F24-C5D7-4CB5-91F0-C0FAC0744963}" type="presParOf" srcId="{F7C64FE4-B743-4173-AF38-E15B373860BB}" destId="{34150CD5-279D-4D74-89D1-64AAFB7C488C}" srcOrd="11" destOrd="0" presId="urn:microsoft.com/office/officeart/2005/8/layout/vProcess5"/>
    <dgm:cxn modelId="{619B085F-AA9E-49A5-81F5-7FDB54B1956D}" type="presParOf" srcId="{F7C64FE4-B743-4173-AF38-E15B373860BB}" destId="{11D22318-0819-466B-8466-17D55738B7D7}" srcOrd="12" destOrd="0" presId="urn:microsoft.com/office/officeart/2005/8/layout/vProcess5"/>
    <dgm:cxn modelId="{06F85501-EF54-4751-BE2B-F673EB5C732A}" type="presParOf" srcId="{F7C64FE4-B743-4173-AF38-E15B373860BB}" destId="{5F7690F5-2C8D-406A-80FD-BB328C770292}" srcOrd="13" destOrd="0" presId="urn:microsoft.com/office/officeart/2005/8/layout/vProcess5"/>
    <dgm:cxn modelId="{86FFED00-5FFB-4C50-9751-A96BEB1551C0}" type="presParOf" srcId="{F7C64FE4-B743-4173-AF38-E15B373860BB}" destId="{77F75BF2-0CEF-4F30-A326-AB2D35C7411C}"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AF25E-1785-42D7-ADB8-0BA91B185330}">
      <dsp:nvSpPr>
        <dsp:cNvPr id="0" name=""/>
        <dsp:cNvSpPr/>
      </dsp:nvSpPr>
      <dsp:spPr>
        <a:xfrm>
          <a:off x="0" y="36603"/>
          <a:ext cx="3446461" cy="823680"/>
        </a:xfrm>
        <a:prstGeom prst="roundRect">
          <a:avLst/>
        </a:prstGeom>
        <a:solidFill>
          <a:srgbClr val="CFCFF4"/>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u="none" kern="1200" dirty="0">
              <a:latin typeface="+mn-lt"/>
            </a:rPr>
            <a:t>Convolution layers </a:t>
          </a:r>
        </a:p>
      </dsp:txBody>
      <dsp:txXfrm>
        <a:off x="40209" y="76812"/>
        <a:ext cx="3366043" cy="743262"/>
      </dsp:txXfrm>
    </dsp:sp>
    <dsp:sp modelId="{E124AC85-4D38-4161-B56B-3F5E441E5C0F}">
      <dsp:nvSpPr>
        <dsp:cNvPr id="0" name=""/>
        <dsp:cNvSpPr/>
      </dsp:nvSpPr>
      <dsp:spPr>
        <a:xfrm>
          <a:off x="0" y="987003"/>
          <a:ext cx="3446461" cy="823680"/>
        </a:xfrm>
        <a:prstGeom prst="roundRect">
          <a:avLst/>
        </a:prstGeom>
        <a:solidFill>
          <a:srgbClr val="CFCFF4"/>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u="none" kern="1200" dirty="0">
              <a:latin typeface="+mn-lt"/>
            </a:rPr>
            <a:t>Max pooling layers</a:t>
          </a:r>
        </a:p>
      </dsp:txBody>
      <dsp:txXfrm>
        <a:off x="40209" y="1027212"/>
        <a:ext cx="3366043" cy="743262"/>
      </dsp:txXfrm>
    </dsp:sp>
    <dsp:sp modelId="{5A281A5E-78DA-4E29-A361-01D3E8F1D73A}">
      <dsp:nvSpPr>
        <dsp:cNvPr id="0" name=""/>
        <dsp:cNvSpPr/>
      </dsp:nvSpPr>
      <dsp:spPr>
        <a:xfrm>
          <a:off x="0" y="1937404"/>
          <a:ext cx="3446461" cy="823680"/>
        </a:xfrm>
        <a:prstGeom prst="roundRect">
          <a:avLst/>
        </a:prstGeom>
        <a:solidFill>
          <a:srgbClr val="CFCFF4"/>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u="none" kern="1200" dirty="0">
              <a:latin typeface="+mn-lt"/>
            </a:rPr>
            <a:t>Up-convolution layers </a:t>
          </a:r>
        </a:p>
      </dsp:txBody>
      <dsp:txXfrm>
        <a:off x="40209" y="1977613"/>
        <a:ext cx="3366043" cy="743262"/>
      </dsp:txXfrm>
    </dsp:sp>
    <dsp:sp modelId="{4F37B2E4-FA13-4792-9B4E-18E3EAED1651}">
      <dsp:nvSpPr>
        <dsp:cNvPr id="0" name=""/>
        <dsp:cNvSpPr/>
      </dsp:nvSpPr>
      <dsp:spPr>
        <a:xfrm>
          <a:off x="0" y="2887803"/>
          <a:ext cx="3446461" cy="823680"/>
        </a:xfrm>
        <a:prstGeom prst="roundRect">
          <a:avLst/>
        </a:prstGeom>
        <a:solidFill>
          <a:srgbClr val="CFCFF4"/>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u="none" kern="1200" dirty="0">
              <a:latin typeface="+mn-lt"/>
            </a:rPr>
            <a:t>Copy and Concatenate </a:t>
          </a:r>
        </a:p>
      </dsp:txBody>
      <dsp:txXfrm>
        <a:off x="40209" y="2928012"/>
        <a:ext cx="3366043" cy="7432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F53C4C-F708-4221-861D-0961E2E7A6CE}">
      <dsp:nvSpPr>
        <dsp:cNvPr id="0" name=""/>
        <dsp:cNvSpPr/>
      </dsp:nvSpPr>
      <dsp:spPr>
        <a:xfrm>
          <a:off x="677035" y="2828"/>
          <a:ext cx="2427138" cy="1213569"/>
        </a:xfrm>
        <a:prstGeom prst="roundRect">
          <a:avLst>
            <a:gd name="adj" fmla="val 10000"/>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Filters</a:t>
          </a:r>
        </a:p>
      </dsp:txBody>
      <dsp:txXfrm>
        <a:off x="712579" y="38372"/>
        <a:ext cx="2356050" cy="1142481"/>
      </dsp:txXfrm>
    </dsp:sp>
    <dsp:sp modelId="{8AF61B89-0436-4F45-A5E6-8CE510677A4B}">
      <dsp:nvSpPr>
        <dsp:cNvPr id="0" name=""/>
        <dsp:cNvSpPr/>
      </dsp:nvSpPr>
      <dsp:spPr>
        <a:xfrm>
          <a:off x="3104174" y="582894"/>
          <a:ext cx="970855" cy="53437"/>
        </a:xfrm>
        <a:custGeom>
          <a:avLst/>
          <a:gdLst/>
          <a:ahLst/>
          <a:cxnLst/>
          <a:rect l="0" t="0" r="0" b="0"/>
          <a:pathLst>
            <a:path>
              <a:moveTo>
                <a:pt x="0" y="26718"/>
              </a:moveTo>
              <a:lnTo>
                <a:pt x="970855" y="2671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65330" y="585341"/>
        <a:ext cx="48542" cy="48542"/>
      </dsp:txXfrm>
    </dsp:sp>
    <dsp:sp modelId="{F0AD41FB-E80D-4B5D-B4FB-5ECB1AC6AB68}">
      <dsp:nvSpPr>
        <dsp:cNvPr id="0" name=""/>
        <dsp:cNvSpPr/>
      </dsp:nvSpPr>
      <dsp:spPr>
        <a:xfrm>
          <a:off x="4075030" y="2828"/>
          <a:ext cx="2427138" cy="1213569"/>
        </a:xfrm>
        <a:prstGeom prst="roundRect">
          <a:avLst>
            <a:gd name="adj" fmla="val 10000"/>
          </a:avLst>
        </a:prstGeom>
        <a:no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1">
                  <a:lumMod val="50000"/>
                </a:schemeClr>
              </a:solidFill>
            </a:rPr>
            <a:t>Smoothening and Sharpening filters </a:t>
          </a:r>
        </a:p>
      </dsp:txBody>
      <dsp:txXfrm>
        <a:off x="4110574" y="38372"/>
        <a:ext cx="2356050" cy="1142481"/>
      </dsp:txXfrm>
    </dsp:sp>
    <dsp:sp modelId="{86BEE0DC-EEDC-489C-859D-542413832DD4}">
      <dsp:nvSpPr>
        <dsp:cNvPr id="0" name=""/>
        <dsp:cNvSpPr/>
      </dsp:nvSpPr>
      <dsp:spPr>
        <a:xfrm>
          <a:off x="677035" y="2154268"/>
          <a:ext cx="2427138" cy="1213569"/>
        </a:xfrm>
        <a:prstGeom prst="roundRect">
          <a:avLst>
            <a:gd name="adj" fmla="val 10000"/>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Machine Learning</a:t>
          </a:r>
        </a:p>
      </dsp:txBody>
      <dsp:txXfrm>
        <a:off x="712579" y="2189812"/>
        <a:ext cx="2356050" cy="1142481"/>
      </dsp:txXfrm>
    </dsp:sp>
    <dsp:sp modelId="{C106F307-81A8-42E5-9696-07EB09F1A2A5}">
      <dsp:nvSpPr>
        <dsp:cNvPr id="0" name=""/>
        <dsp:cNvSpPr/>
      </dsp:nvSpPr>
      <dsp:spPr>
        <a:xfrm rot="19412859">
          <a:off x="2986099" y="2375761"/>
          <a:ext cx="1207004" cy="53437"/>
        </a:xfrm>
        <a:custGeom>
          <a:avLst/>
          <a:gdLst/>
          <a:ahLst/>
          <a:cxnLst/>
          <a:rect l="0" t="0" r="0" b="0"/>
          <a:pathLst>
            <a:path>
              <a:moveTo>
                <a:pt x="0" y="26718"/>
              </a:moveTo>
              <a:lnTo>
                <a:pt x="1207004" y="2671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59427" y="2372304"/>
        <a:ext cx="60350" cy="60350"/>
      </dsp:txXfrm>
    </dsp:sp>
    <dsp:sp modelId="{E4F41A7F-FD5C-4D11-881C-432897D0FBF4}">
      <dsp:nvSpPr>
        <dsp:cNvPr id="0" name=""/>
        <dsp:cNvSpPr/>
      </dsp:nvSpPr>
      <dsp:spPr>
        <a:xfrm>
          <a:off x="4075030" y="1437121"/>
          <a:ext cx="2427138" cy="1213569"/>
        </a:xfrm>
        <a:prstGeom prst="roundRect">
          <a:avLst>
            <a:gd name="adj" fmla="val 10000"/>
          </a:avLst>
        </a:prstGeom>
        <a:solidFill>
          <a:srgbClr val="CFCFF4"/>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1">
                  <a:lumMod val="50000"/>
                </a:schemeClr>
              </a:solidFill>
            </a:rPr>
            <a:t>“Standard</a:t>
          </a:r>
          <a:r>
            <a:rPr lang="he-IL" sz="1600" kern="1200" dirty="0">
              <a:solidFill>
                <a:schemeClr val="accent1">
                  <a:lumMod val="50000"/>
                </a:schemeClr>
              </a:solidFill>
            </a:rPr>
            <a:t>"</a:t>
          </a:r>
          <a:br>
            <a:rPr lang="en-US" sz="1600" kern="1200" dirty="0">
              <a:solidFill>
                <a:schemeClr val="accent1">
                  <a:lumMod val="50000"/>
                </a:schemeClr>
              </a:solidFill>
            </a:rPr>
          </a:br>
          <a:r>
            <a:rPr lang="en-US" sz="1600" kern="1200" dirty="0">
              <a:solidFill>
                <a:schemeClr val="accent1">
                  <a:lumMod val="50000"/>
                </a:schemeClr>
              </a:solidFill>
            </a:rPr>
            <a:t>Noise2Clean</a:t>
          </a:r>
        </a:p>
      </dsp:txBody>
      <dsp:txXfrm>
        <a:off x="4110574" y="1472665"/>
        <a:ext cx="2356050" cy="1142481"/>
      </dsp:txXfrm>
    </dsp:sp>
    <dsp:sp modelId="{D81DA26E-60B3-45FD-8688-6225A4827B03}">
      <dsp:nvSpPr>
        <dsp:cNvPr id="0" name=""/>
        <dsp:cNvSpPr/>
      </dsp:nvSpPr>
      <dsp:spPr>
        <a:xfrm>
          <a:off x="6502169" y="2017187"/>
          <a:ext cx="970855" cy="53437"/>
        </a:xfrm>
        <a:custGeom>
          <a:avLst/>
          <a:gdLst/>
          <a:ahLst/>
          <a:cxnLst/>
          <a:rect l="0" t="0" r="0" b="0"/>
          <a:pathLst>
            <a:path>
              <a:moveTo>
                <a:pt x="0" y="26718"/>
              </a:moveTo>
              <a:lnTo>
                <a:pt x="970855" y="2671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he-IL" sz="500" kern="1200"/>
        </a:p>
      </dsp:txBody>
      <dsp:txXfrm>
        <a:off x="6963325" y="2019635"/>
        <a:ext cx="48542" cy="48542"/>
      </dsp:txXfrm>
    </dsp:sp>
    <dsp:sp modelId="{CDCAEBF5-1476-4C1D-8FBD-0F28F3DA6D8B}">
      <dsp:nvSpPr>
        <dsp:cNvPr id="0" name=""/>
        <dsp:cNvSpPr/>
      </dsp:nvSpPr>
      <dsp:spPr>
        <a:xfrm>
          <a:off x="7473024" y="1398433"/>
          <a:ext cx="3270666" cy="1290946"/>
        </a:xfrm>
        <a:prstGeom prst="roundRect">
          <a:avLst>
            <a:gd name="adj" fmla="val 10000"/>
          </a:avLst>
        </a:prstGeom>
        <a:no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1">
                  <a:lumMod val="50000"/>
                </a:schemeClr>
              </a:solidFill>
            </a:rPr>
            <a:t>Learning to produce clean images by looking on noisy and clean pair of the same image.</a:t>
          </a:r>
        </a:p>
      </dsp:txBody>
      <dsp:txXfrm>
        <a:off x="7510835" y="1436244"/>
        <a:ext cx="3195044" cy="1215324"/>
      </dsp:txXfrm>
    </dsp:sp>
    <dsp:sp modelId="{23C27286-CB48-495D-8AD8-A56400E7BC35}">
      <dsp:nvSpPr>
        <dsp:cNvPr id="0" name=""/>
        <dsp:cNvSpPr/>
      </dsp:nvSpPr>
      <dsp:spPr>
        <a:xfrm rot="2187141">
          <a:off x="2986099" y="3092907"/>
          <a:ext cx="1207004" cy="53437"/>
        </a:xfrm>
        <a:custGeom>
          <a:avLst/>
          <a:gdLst/>
          <a:ahLst/>
          <a:cxnLst/>
          <a:rect l="0" t="0" r="0" b="0"/>
          <a:pathLst>
            <a:path>
              <a:moveTo>
                <a:pt x="0" y="26718"/>
              </a:moveTo>
              <a:lnTo>
                <a:pt x="1207004" y="2671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he-IL" sz="500" kern="1200"/>
        </a:p>
      </dsp:txBody>
      <dsp:txXfrm>
        <a:off x="3559427" y="3089451"/>
        <a:ext cx="60350" cy="60350"/>
      </dsp:txXfrm>
    </dsp:sp>
    <dsp:sp modelId="{B3CBEAD4-E669-4314-9353-95E004DACB5D}">
      <dsp:nvSpPr>
        <dsp:cNvPr id="0" name=""/>
        <dsp:cNvSpPr/>
      </dsp:nvSpPr>
      <dsp:spPr>
        <a:xfrm>
          <a:off x="4075030" y="2871415"/>
          <a:ext cx="2427138" cy="1213569"/>
        </a:xfrm>
        <a:prstGeom prst="roundRect">
          <a:avLst>
            <a:gd name="adj" fmla="val 10000"/>
          </a:avLst>
        </a:prstGeom>
        <a:solidFill>
          <a:srgbClr val="CFCFF4"/>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1">
                  <a:lumMod val="50000"/>
                </a:schemeClr>
              </a:solidFill>
            </a:rPr>
            <a:t>Noise2Noise</a:t>
          </a:r>
        </a:p>
      </dsp:txBody>
      <dsp:txXfrm>
        <a:off x="4110574" y="2906959"/>
        <a:ext cx="2356050" cy="1142481"/>
      </dsp:txXfrm>
    </dsp:sp>
    <dsp:sp modelId="{F74ACA1F-0B31-4C84-B8C3-17668F1D7D93}">
      <dsp:nvSpPr>
        <dsp:cNvPr id="0" name=""/>
        <dsp:cNvSpPr/>
      </dsp:nvSpPr>
      <dsp:spPr>
        <a:xfrm>
          <a:off x="6502169" y="3451481"/>
          <a:ext cx="970855" cy="53437"/>
        </a:xfrm>
        <a:custGeom>
          <a:avLst/>
          <a:gdLst/>
          <a:ahLst/>
          <a:cxnLst/>
          <a:rect l="0" t="0" r="0" b="0"/>
          <a:pathLst>
            <a:path>
              <a:moveTo>
                <a:pt x="0" y="26718"/>
              </a:moveTo>
              <a:lnTo>
                <a:pt x="970855" y="2671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rtl="1">
            <a:lnSpc>
              <a:spcPct val="90000"/>
            </a:lnSpc>
            <a:spcBef>
              <a:spcPct val="0"/>
            </a:spcBef>
            <a:spcAft>
              <a:spcPct val="35000"/>
            </a:spcAft>
            <a:buNone/>
          </a:pPr>
          <a:endParaRPr lang="he-IL" sz="500" kern="1200"/>
        </a:p>
      </dsp:txBody>
      <dsp:txXfrm>
        <a:off x="6963325" y="3453928"/>
        <a:ext cx="48542" cy="48542"/>
      </dsp:txXfrm>
    </dsp:sp>
    <dsp:sp modelId="{0641EAAB-1262-4330-A288-BCB08E211C8D}">
      <dsp:nvSpPr>
        <dsp:cNvPr id="0" name=""/>
        <dsp:cNvSpPr/>
      </dsp:nvSpPr>
      <dsp:spPr>
        <a:xfrm>
          <a:off x="7473024" y="2871415"/>
          <a:ext cx="2427138" cy="1213569"/>
        </a:xfrm>
        <a:prstGeom prst="roundRect">
          <a:avLst>
            <a:gd name="adj" fmla="val 10000"/>
          </a:avLst>
        </a:prstGeom>
        <a:no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accent1">
                  <a:lumMod val="50000"/>
                </a:schemeClr>
              </a:solidFill>
            </a:rPr>
            <a:t>In the next slide</a:t>
          </a:r>
        </a:p>
      </dsp:txBody>
      <dsp:txXfrm>
        <a:off x="7508568" y="2906959"/>
        <a:ext cx="2356050" cy="11424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9AD11B-E6A9-453D-A748-BF2480A2F7E2}">
      <dsp:nvSpPr>
        <dsp:cNvPr id="0" name=""/>
        <dsp:cNvSpPr/>
      </dsp:nvSpPr>
      <dsp:spPr>
        <a:xfrm>
          <a:off x="0" y="0"/>
          <a:ext cx="9364662"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FF1080-B42B-4033-8B1A-B7F858F3F1AA}">
      <dsp:nvSpPr>
        <dsp:cNvPr id="0" name=""/>
        <dsp:cNvSpPr/>
      </dsp:nvSpPr>
      <dsp:spPr>
        <a:xfrm>
          <a:off x="0" y="0"/>
          <a:ext cx="9364662" cy="736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solidFill>
                <a:schemeClr val="accent1">
                  <a:lumMod val="50000"/>
                </a:schemeClr>
              </a:solidFill>
            </a:rPr>
            <a:t>Build a network based on the Encoder-Decoder CNN with our modifications.</a:t>
          </a:r>
          <a:endParaRPr lang="en-US" sz="2300" kern="1200" dirty="0">
            <a:solidFill>
              <a:schemeClr val="tx1">
                <a:alpha val="60000"/>
              </a:schemeClr>
            </a:solidFill>
          </a:endParaRPr>
        </a:p>
      </dsp:txBody>
      <dsp:txXfrm>
        <a:off x="0" y="0"/>
        <a:ext cx="9364662" cy="736934"/>
      </dsp:txXfrm>
    </dsp:sp>
    <dsp:sp modelId="{CA5B6443-77E3-436A-A2FB-B268BE49D9B6}">
      <dsp:nvSpPr>
        <dsp:cNvPr id="0" name=""/>
        <dsp:cNvSpPr/>
      </dsp:nvSpPr>
      <dsp:spPr>
        <a:xfrm>
          <a:off x="0" y="736934"/>
          <a:ext cx="9364662"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ACECF6-FA45-487B-BDA7-5CD6524F43C3}">
      <dsp:nvSpPr>
        <dsp:cNvPr id="0" name=""/>
        <dsp:cNvSpPr/>
      </dsp:nvSpPr>
      <dsp:spPr>
        <a:xfrm>
          <a:off x="0" y="736934"/>
          <a:ext cx="9364662" cy="736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solidFill>
                <a:schemeClr val="accent1">
                  <a:lumMod val="50000"/>
                </a:schemeClr>
              </a:solidFill>
            </a:rPr>
            <a:t>Create a network that can be trained using the available medical data.</a:t>
          </a:r>
          <a:endParaRPr lang="en-US" sz="2300" kern="1200" dirty="0">
            <a:solidFill>
              <a:schemeClr val="tx1">
                <a:alpha val="60000"/>
              </a:schemeClr>
            </a:solidFill>
          </a:endParaRPr>
        </a:p>
      </dsp:txBody>
      <dsp:txXfrm>
        <a:off x="0" y="736934"/>
        <a:ext cx="9364662" cy="736934"/>
      </dsp:txXfrm>
    </dsp:sp>
    <dsp:sp modelId="{1D8D57EB-44D2-4819-B6CA-0F143C865F58}">
      <dsp:nvSpPr>
        <dsp:cNvPr id="0" name=""/>
        <dsp:cNvSpPr/>
      </dsp:nvSpPr>
      <dsp:spPr>
        <a:xfrm>
          <a:off x="0" y="1473868"/>
          <a:ext cx="9364662"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F52E65-E33B-422C-A39C-F0A79A1DED27}">
      <dsp:nvSpPr>
        <dsp:cNvPr id="0" name=""/>
        <dsp:cNvSpPr/>
      </dsp:nvSpPr>
      <dsp:spPr>
        <a:xfrm>
          <a:off x="0" y="1473868"/>
          <a:ext cx="9364662" cy="736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solidFill>
                <a:srgbClr val="3F3DE3">
                  <a:lumMod val="50000"/>
                </a:srgbClr>
              </a:solidFill>
              <a:latin typeface="Calibri" panose="020F0502020204030204"/>
              <a:ea typeface="+mn-ea"/>
              <a:cs typeface="+mn-cs"/>
            </a:rPr>
            <a:t>A system that can reduce noise by a factor of 10-15%.</a:t>
          </a:r>
        </a:p>
      </dsp:txBody>
      <dsp:txXfrm>
        <a:off x="0" y="1473868"/>
        <a:ext cx="9364662" cy="736934"/>
      </dsp:txXfrm>
    </dsp:sp>
    <dsp:sp modelId="{613F3F2F-01DF-47DB-B587-ED6AFDBE67B6}">
      <dsp:nvSpPr>
        <dsp:cNvPr id="0" name=""/>
        <dsp:cNvSpPr/>
      </dsp:nvSpPr>
      <dsp:spPr>
        <a:xfrm>
          <a:off x="0" y="2210802"/>
          <a:ext cx="9364662"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575F05-7109-40F0-ABEF-6DD44C69938C}">
      <dsp:nvSpPr>
        <dsp:cNvPr id="0" name=""/>
        <dsp:cNvSpPr/>
      </dsp:nvSpPr>
      <dsp:spPr>
        <a:xfrm>
          <a:off x="0" y="2210802"/>
          <a:ext cx="9364662" cy="736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solidFill>
                <a:srgbClr val="3F3DE3">
                  <a:lumMod val="50000"/>
                </a:srgbClr>
              </a:solidFill>
              <a:latin typeface="Calibri" panose="020F0502020204030204"/>
              <a:ea typeface="+mn-ea"/>
              <a:cs typeface="+mn-cs"/>
            </a:rPr>
            <a:t>Find the best values for the hyperparameters.</a:t>
          </a:r>
        </a:p>
      </dsp:txBody>
      <dsp:txXfrm>
        <a:off x="0" y="2210802"/>
        <a:ext cx="9364662" cy="7369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BCCB0-FE2C-4B39-92FA-86E015360BFE}">
      <dsp:nvSpPr>
        <dsp:cNvPr id="0" name=""/>
        <dsp:cNvSpPr/>
      </dsp:nvSpPr>
      <dsp:spPr>
        <a:xfrm>
          <a:off x="0" y="2928"/>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B970FC54-593D-4FE9-AFCD-C77EE53A4F01}">
      <dsp:nvSpPr>
        <dsp:cNvPr id="0" name=""/>
        <dsp:cNvSpPr/>
      </dsp:nvSpPr>
      <dsp:spPr>
        <a:xfrm>
          <a:off x="188670" y="143261"/>
          <a:ext cx="343037" cy="343037"/>
        </a:xfrm>
        <a:prstGeom prst="rect">
          <a:avLst/>
        </a:prstGeom>
        <a:blipFill dpi="0" rotWithShape="1">
          <a:blip xmlns:r="http://schemas.openxmlformats.org/officeDocument/2006/relationships" r:embed="rId1">
            <a:alphaModFix amt="5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02F504-21FD-4710-AB54-6DD4AE8B1DEB}">
      <dsp:nvSpPr>
        <dsp:cNvPr id="0" name=""/>
        <dsp:cNvSpPr/>
      </dsp:nvSpPr>
      <dsp:spPr>
        <a:xfrm>
          <a:off x="599789" y="2928"/>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accent1">
                  <a:lumMod val="50000"/>
                </a:schemeClr>
              </a:solidFill>
            </a:rPr>
            <a:t>Lesson 1.</a:t>
          </a:r>
          <a:r>
            <a:rPr lang="en-US" sz="1900" kern="1200" dirty="0"/>
            <a:t> </a:t>
          </a:r>
          <a:r>
            <a:rPr lang="en-US" sz="1900" kern="1200" dirty="0">
              <a:solidFill>
                <a:schemeClr val="tx1">
                  <a:alpha val="60000"/>
                </a:schemeClr>
              </a:solidFill>
            </a:rPr>
            <a:t>Lorem ipsum dolor sit amet</a:t>
          </a:r>
        </a:p>
      </dsp:txBody>
      <dsp:txXfrm>
        <a:off x="599789" y="2928"/>
        <a:ext cx="4234207" cy="623705"/>
      </dsp:txXfrm>
    </dsp:sp>
    <dsp:sp modelId="{CD05AFB1-E184-456B-B0D2-9C36C4272D02}">
      <dsp:nvSpPr>
        <dsp:cNvPr id="0" name=""/>
        <dsp:cNvSpPr/>
      </dsp:nvSpPr>
      <dsp:spPr>
        <a:xfrm>
          <a:off x="0" y="782559"/>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74FDC127-8DFD-4460-AE93-0411105DEB60}">
      <dsp:nvSpPr>
        <dsp:cNvPr id="0" name=""/>
        <dsp:cNvSpPr/>
      </dsp:nvSpPr>
      <dsp:spPr>
        <a:xfrm>
          <a:off x="188670" y="922893"/>
          <a:ext cx="343037" cy="343037"/>
        </a:xfrm>
        <a:prstGeom prst="rect">
          <a:avLst/>
        </a:prstGeom>
        <a:blipFill dpi="0" rotWithShape="1">
          <a:blip xmlns:r="http://schemas.openxmlformats.org/officeDocument/2006/relationships"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91019B-6FF6-4E88-A622-AA77E19BE965}">
      <dsp:nvSpPr>
        <dsp:cNvPr id="0" name=""/>
        <dsp:cNvSpPr/>
      </dsp:nvSpPr>
      <dsp:spPr>
        <a:xfrm>
          <a:off x="599789" y="782559"/>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accent1">
                  <a:lumMod val="50000"/>
                </a:schemeClr>
              </a:solidFill>
            </a:rPr>
            <a:t>Lesson 2.</a:t>
          </a:r>
          <a:r>
            <a:rPr lang="en-US" sz="1900" kern="1200" dirty="0"/>
            <a:t> </a:t>
          </a:r>
          <a:r>
            <a:rPr lang="en-US" sz="1900" b="0" i="0" kern="1200" dirty="0">
              <a:solidFill>
                <a:schemeClr val="tx1">
                  <a:alpha val="60000"/>
                </a:schemeClr>
              </a:solidFill>
            </a:rPr>
            <a:t>Sed ut perspiciatis unde</a:t>
          </a:r>
          <a:endParaRPr lang="en-US" sz="1900" kern="1200" dirty="0">
            <a:solidFill>
              <a:schemeClr val="tx1">
                <a:alpha val="60000"/>
              </a:schemeClr>
            </a:solidFill>
          </a:endParaRPr>
        </a:p>
      </dsp:txBody>
      <dsp:txXfrm>
        <a:off x="599789" y="782559"/>
        <a:ext cx="4234207" cy="623705"/>
      </dsp:txXfrm>
    </dsp:sp>
    <dsp:sp modelId="{A8176E5D-B119-4234-91AB-EFE9C2CF80B7}">
      <dsp:nvSpPr>
        <dsp:cNvPr id="0" name=""/>
        <dsp:cNvSpPr/>
      </dsp:nvSpPr>
      <dsp:spPr>
        <a:xfrm>
          <a:off x="0" y="1562191"/>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DB85AE0A-C466-4604-9C2E-87F8EA52DD0F}">
      <dsp:nvSpPr>
        <dsp:cNvPr id="0" name=""/>
        <dsp:cNvSpPr/>
      </dsp:nvSpPr>
      <dsp:spPr>
        <a:xfrm>
          <a:off x="188670" y="1702525"/>
          <a:ext cx="343037" cy="343037"/>
        </a:xfrm>
        <a:prstGeom prst="rect">
          <a:avLst/>
        </a:prstGeom>
        <a:blipFill dpi="0" rotWithShape="1">
          <a:blip xmlns:r="http://schemas.openxmlformats.org/officeDocument/2006/relationships" r:embed="rId5">
            <a:alphaModFix amt="5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5E0268-7557-41F6-A6CC-892DF11AAC18}">
      <dsp:nvSpPr>
        <dsp:cNvPr id="0" name=""/>
        <dsp:cNvSpPr/>
      </dsp:nvSpPr>
      <dsp:spPr>
        <a:xfrm>
          <a:off x="599789" y="1562191"/>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accent1">
                  <a:lumMod val="50000"/>
                </a:schemeClr>
              </a:solidFill>
            </a:rPr>
            <a:t>Lesson 3.</a:t>
          </a:r>
          <a:r>
            <a:rPr lang="en-US" sz="1900" kern="1200" dirty="0"/>
            <a:t> </a:t>
          </a:r>
          <a:r>
            <a:rPr lang="en-US" sz="1900" kern="1200" dirty="0">
              <a:solidFill>
                <a:schemeClr val="tx1">
                  <a:alpha val="60000"/>
                </a:schemeClr>
              </a:solidFill>
            </a:rPr>
            <a:t>Lorem ipsum dolor sit amet</a:t>
          </a:r>
        </a:p>
      </dsp:txBody>
      <dsp:txXfrm>
        <a:off x="599789" y="1562191"/>
        <a:ext cx="4234207" cy="623705"/>
      </dsp:txXfrm>
    </dsp:sp>
    <dsp:sp modelId="{A102E018-9C2C-4317-8572-9362E8FC1AF8}">
      <dsp:nvSpPr>
        <dsp:cNvPr id="0" name=""/>
        <dsp:cNvSpPr/>
      </dsp:nvSpPr>
      <dsp:spPr>
        <a:xfrm>
          <a:off x="0" y="2341822"/>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3353CF1D-5822-47BA-A6C2-AC7DC94D5A9C}">
      <dsp:nvSpPr>
        <dsp:cNvPr id="0" name=""/>
        <dsp:cNvSpPr/>
      </dsp:nvSpPr>
      <dsp:spPr>
        <a:xfrm>
          <a:off x="188670" y="2482156"/>
          <a:ext cx="343037" cy="343037"/>
        </a:xfrm>
        <a:prstGeom prst="rect">
          <a:avLst/>
        </a:prstGeom>
        <a:blipFill dpi="0" rotWithShape="1">
          <a:blip xmlns:r="http://schemas.openxmlformats.org/officeDocument/2006/relationships" r:embed="rId7">
            <a:alphaModFix amt="5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5634FC-081B-4BC5-BE4E-70E96448CBC7}">
      <dsp:nvSpPr>
        <dsp:cNvPr id="0" name=""/>
        <dsp:cNvSpPr/>
      </dsp:nvSpPr>
      <dsp:spPr>
        <a:xfrm>
          <a:off x="599789" y="2341822"/>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accent1">
                  <a:lumMod val="50000"/>
                </a:schemeClr>
              </a:solidFill>
            </a:rPr>
            <a:t>Lesson 4.</a:t>
          </a:r>
          <a:r>
            <a:rPr lang="en-US" sz="1900" kern="1200" dirty="0"/>
            <a:t> </a:t>
          </a:r>
          <a:r>
            <a:rPr lang="en-US" sz="1900" b="0" i="0" kern="1200" dirty="0">
              <a:solidFill>
                <a:schemeClr val="tx1">
                  <a:alpha val="60000"/>
                </a:schemeClr>
              </a:solidFill>
            </a:rPr>
            <a:t>Sed ut perspiciatis unde</a:t>
          </a:r>
          <a:endParaRPr lang="en-US" sz="1900" kern="1200" dirty="0">
            <a:solidFill>
              <a:schemeClr val="tx1">
                <a:alpha val="60000"/>
              </a:schemeClr>
            </a:solidFill>
          </a:endParaRPr>
        </a:p>
      </dsp:txBody>
      <dsp:txXfrm>
        <a:off x="599789" y="2341822"/>
        <a:ext cx="4234207" cy="623705"/>
      </dsp:txXfrm>
    </dsp:sp>
    <dsp:sp modelId="{E3FB0205-9E6F-404E-BB9F-D3662F49AF1C}">
      <dsp:nvSpPr>
        <dsp:cNvPr id="0" name=""/>
        <dsp:cNvSpPr/>
      </dsp:nvSpPr>
      <dsp:spPr>
        <a:xfrm>
          <a:off x="0" y="3121454"/>
          <a:ext cx="4954587" cy="623705"/>
        </a:xfrm>
        <a:prstGeom prst="rect">
          <a:avLst/>
        </a:prstGeom>
        <a:solidFill>
          <a:schemeClr val="accent1">
            <a:lumMod val="40000"/>
            <a:lumOff val="60000"/>
            <a:alpha val="50000"/>
          </a:schemeClr>
        </a:solidFill>
        <a:ln>
          <a:noFill/>
        </a:ln>
        <a:effectLst/>
      </dsp:spPr>
      <dsp:style>
        <a:lnRef idx="0">
          <a:scrgbClr r="0" g="0" b="0"/>
        </a:lnRef>
        <a:fillRef idx="1">
          <a:scrgbClr r="0" g="0" b="0"/>
        </a:fillRef>
        <a:effectRef idx="0">
          <a:scrgbClr r="0" g="0" b="0"/>
        </a:effectRef>
        <a:fontRef idx="minor"/>
      </dsp:style>
    </dsp:sp>
    <dsp:sp modelId="{7169F0BE-38ED-4AA0-BD0F-6AEA778C8DB9}">
      <dsp:nvSpPr>
        <dsp:cNvPr id="0" name=""/>
        <dsp:cNvSpPr/>
      </dsp:nvSpPr>
      <dsp:spPr>
        <a:xfrm>
          <a:off x="188670" y="3261788"/>
          <a:ext cx="343037" cy="343037"/>
        </a:xfrm>
        <a:prstGeom prst="rect">
          <a:avLst/>
        </a:prstGeom>
        <a:blipFill dpi="0" rotWithShape="1">
          <a:blip xmlns:r="http://schemas.openxmlformats.org/officeDocument/2006/relationships" r:embed="rId9">
            <a:alphaModFix amt="50000"/>
            <a:extLst>
              <a:ext uri="{96DAC541-7B7A-43D3-8B79-37D633B846F1}">
                <asvg:svgBlip xmlns:asvg="http://schemas.microsoft.com/office/drawing/2016/SVG/main" r:embed="rId10"/>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0F5FA3-DAEB-4780-B272-E569966A52CF}">
      <dsp:nvSpPr>
        <dsp:cNvPr id="0" name=""/>
        <dsp:cNvSpPr/>
      </dsp:nvSpPr>
      <dsp:spPr>
        <a:xfrm>
          <a:off x="584715" y="3121454"/>
          <a:ext cx="4234207" cy="6237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009" tIns="66009" rIns="66009" bIns="66009"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accent1">
                  <a:lumMod val="50000"/>
                </a:schemeClr>
              </a:solidFill>
            </a:rPr>
            <a:t>Lesson 5.</a:t>
          </a:r>
          <a:r>
            <a:rPr lang="en-US" sz="1900" kern="1200" dirty="0"/>
            <a:t> </a:t>
          </a:r>
          <a:r>
            <a:rPr lang="en-US" sz="1900" kern="1200" dirty="0">
              <a:solidFill>
                <a:schemeClr val="tx1">
                  <a:alpha val="60000"/>
                </a:schemeClr>
              </a:solidFill>
            </a:rPr>
            <a:t>Lorem ipsum dolor sit amet</a:t>
          </a:r>
        </a:p>
      </dsp:txBody>
      <dsp:txXfrm>
        <a:off x="584715" y="3121454"/>
        <a:ext cx="4234207" cy="6237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5CEA98-93B9-4B2D-B9B9-9537AD997164}">
      <dsp:nvSpPr>
        <dsp:cNvPr id="0" name=""/>
        <dsp:cNvSpPr/>
      </dsp:nvSpPr>
      <dsp:spPr>
        <a:xfrm>
          <a:off x="2027" y="1354978"/>
          <a:ext cx="2023282" cy="17143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9000" b="-9000"/>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082F9D57-96B4-483D-A747-06D859B5D858}">
      <dsp:nvSpPr>
        <dsp:cNvPr id="0" name=""/>
        <dsp:cNvSpPr/>
      </dsp:nvSpPr>
      <dsp:spPr>
        <a:xfrm>
          <a:off x="1283" y="3089255"/>
          <a:ext cx="2378149" cy="998557"/>
        </a:xfrm>
        <a:prstGeom prst="roundRect">
          <a:avLst>
            <a:gd name="adj" fmla="val 10000"/>
          </a:avLst>
        </a:prstGeom>
        <a:no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accent1">
                  <a:lumMod val="50000"/>
                </a:schemeClr>
              </a:solidFill>
            </a:rPr>
            <a:t>Lorem ipsum dolor sit amet, consectetuer adipiscing elit</a:t>
          </a:r>
        </a:p>
      </dsp:txBody>
      <dsp:txXfrm>
        <a:off x="30530" y="3118502"/>
        <a:ext cx="2319655" cy="940063"/>
      </dsp:txXfrm>
    </dsp:sp>
    <dsp:sp modelId="{857B4CA8-411B-47F9-AD8E-CC9E8998191B}">
      <dsp:nvSpPr>
        <dsp:cNvPr id="0" name=""/>
        <dsp:cNvSpPr/>
      </dsp:nvSpPr>
      <dsp:spPr>
        <a:xfrm>
          <a:off x="2027" y="633330"/>
          <a:ext cx="2023282" cy="542559"/>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Map</a:t>
          </a:r>
        </a:p>
      </dsp:txBody>
      <dsp:txXfrm>
        <a:off x="2027" y="633330"/>
        <a:ext cx="2023282" cy="542559"/>
      </dsp:txXfrm>
    </dsp:sp>
    <dsp:sp modelId="{175B4889-8837-4A51-B8E4-43DED68FD91D}">
      <dsp:nvSpPr>
        <dsp:cNvPr id="0" name=""/>
        <dsp:cNvSpPr/>
      </dsp:nvSpPr>
      <dsp:spPr>
        <a:xfrm>
          <a:off x="4521012" y="1354978"/>
          <a:ext cx="2023282" cy="17143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9000" b="-9000"/>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DDAD261B-380A-44B9-A99B-A72499989074}">
      <dsp:nvSpPr>
        <dsp:cNvPr id="0" name=""/>
        <dsp:cNvSpPr/>
      </dsp:nvSpPr>
      <dsp:spPr>
        <a:xfrm>
          <a:off x="4428789" y="3089252"/>
          <a:ext cx="2378149" cy="998557"/>
        </a:xfrm>
        <a:prstGeom prst="roundRect">
          <a:avLst>
            <a:gd name="adj" fmla="val 10000"/>
          </a:avLst>
        </a:prstGeom>
        <a:no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accent1">
                  <a:lumMod val="50000"/>
                </a:schemeClr>
              </a:solidFill>
            </a:rPr>
            <a:t>Lorem ipsum dolor sit amet, consectetuer adipiscing elit</a:t>
          </a:r>
        </a:p>
      </dsp:txBody>
      <dsp:txXfrm>
        <a:off x="4458036" y="3118499"/>
        <a:ext cx="2319655" cy="940063"/>
      </dsp:txXfrm>
    </dsp:sp>
    <dsp:sp modelId="{494B1894-FA4F-4EC1-8E8E-68AEB4899B72}">
      <dsp:nvSpPr>
        <dsp:cNvPr id="0" name=""/>
        <dsp:cNvSpPr/>
      </dsp:nvSpPr>
      <dsp:spPr>
        <a:xfrm>
          <a:off x="4521012" y="633330"/>
          <a:ext cx="2023282" cy="542559"/>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Road</a:t>
          </a:r>
        </a:p>
      </dsp:txBody>
      <dsp:txXfrm>
        <a:off x="4521012" y="633330"/>
        <a:ext cx="2023282" cy="542559"/>
      </dsp:txXfrm>
    </dsp:sp>
    <dsp:sp modelId="{EA1B9F6F-093C-4E75-8A08-13CC63E48A2A}">
      <dsp:nvSpPr>
        <dsp:cNvPr id="0" name=""/>
        <dsp:cNvSpPr/>
      </dsp:nvSpPr>
      <dsp:spPr>
        <a:xfrm>
          <a:off x="8775331" y="1354978"/>
          <a:ext cx="2023282" cy="17143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9000" b="-9000"/>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6AB589D1-3A2C-4500-AF5C-B9B478C9C905}">
      <dsp:nvSpPr>
        <dsp:cNvPr id="0" name=""/>
        <dsp:cNvSpPr/>
      </dsp:nvSpPr>
      <dsp:spPr>
        <a:xfrm>
          <a:off x="8719953" y="3089252"/>
          <a:ext cx="2378149" cy="998557"/>
        </a:xfrm>
        <a:prstGeom prst="roundRect">
          <a:avLst>
            <a:gd name="adj" fmla="val 10000"/>
          </a:avLst>
        </a:prstGeom>
        <a:no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accent1">
                  <a:lumMod val="50000"/>
                </a:schemeClr>
              </a:solidFill>
            </a:rPr>
            <a:t>Lorem ipsum dolor sit</a:t>
          </a:r>
          <a:br>
            <a:rPr lang="en-US" sz="1600" kern="1200" dirty="0">
              <a:solidFill>
                <a:schemeClr val="accent1">
                  <a:lumMod val="50000"/>
                </a:schemeClr>
              </a:solidFill>
            </a:rPr>
          </a:br>
          <a:r>
            <a:rPr lang="en-US" sz="1600" kern="1200" dirty="0">
              <a:solidFill>
                <a:schemeClr val="accent1">
                  <a:lumMod val="50000"/>
                </a:schemeClr>
              </a:solidFill>
            </a:rPr>
            <a:t>amet, consectetuer adipiscing elit</a:t>
          </a:r>
        </a:p>
      </dsp:txBody>
      <dsp:txXfrm>
        <a:off x="8749200" y="3118499"/>
        <a:ext cx="2319655" cy="940063"/>
      </dsp:txXfrm>
    </dsp:sp>
    <dsp:sp modelId="{9BB768B8-97D3-4773-9C90-8CAAE2C66A90}">
      <dsp:nvSpPr>
        <dsp:cNvPr id="0" name=""/>
        <dsp:cNvSpPr/>
      </dsp:nvSpPr>
      <dsp:spPr>
        <a:xfrm>
          <a:off x="8775331" y="633330"/>
          <a:ext cx="2023282" cy="542559"/>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tx1"/>
              </a:solidFill>
            </a:rPr>
            <a:t>Mountain</a:t>
          </a:r>
        </a:p>
      </dsp:txBody>
      <dsp:txXfrm>
        <a:off x="8775331" y="633330"/>
        <a:ext cx="2023282" cy="5425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C80086-FAD2-4337-9774-2D11ADB6338B}">
      <dsp:nvSpPr>
        <dsp:cNvPr id="0" name=""/>
        <dsp:cNvSpPr/>
      </dsp:nvSpPr>
      <dsp:spPr>
        <a:xfrm>
          <a:off x="707812" y="401406"/>
          <a:ext cx="1955812" cy="195581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7679B3-5DF2-432F-B901-3F4B938B918B}">
      <dsp:nvSpPr>
        <dsp:cNvPr id="0" name=""/>
        <dsp:cNvSpPr/>
      </dsp:nvSpPr>
      <dsp:spPr>
        <a:xfrm>
          <a:off x="1124625" y="818218"/>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97D422-E586-4CF3-B912-222307DB1AF1}">
      <dsp:nvSpPr>
        <dsp:cNvPr id="0" name=""/>
        <dsp:cNvSpPr/>
      </dsp:nvSpPr>
      <dsp:spPr>
        <a:xfrm>
          <a:off x="82593" y="2966406"/>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dirty="0"/>
            <a:t>MAP</a:t>
          </a:r>
        </a:p>
      </dsp:txBody>
      <dsp:txXfrm>
        <a:off x="82593" y="2966406"/>
        <a:ext cx="3206250" cy="720000"/>
      </dsp:txXfrm>
    </dsp:sp>
    <dsp:sp modelId="{84D6A2B4-D034-4471-9540-2B564C1C8C94}">
      <dsp:nvSpPr>
        <dsp:cNvPr id="0" name=""/>
        <dsp:cNvSpPr/>
      </dsp:nvSpPr>
      <dsp:spPr>
        <a:xfrm>
          <a:off x="4475156" y="401406"/>
          <a:ext cx="1955812" cy="195581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A5C1F8-EBAD-49DC-B916-3B1778787CB8}">
      <dsp:nvSpPr>
        <dsp:cNvPr id="0" name=""/>
        <dsp:cNvSpPr/>
      </dsp:nvSpPr>
      <dsp:spPr>
        <a:xfrm>
          <a:off x="4891968" y="818218"/>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334A97-4D09-4C79-B2B5-07BE1FF63668}">
      <dsp:nvSpPr>
        <dsp:cNvPr id="0" name=""/>
        <dsp:cNvSpPr/>
      </dsp:nvSpPr>
      <dsp:spPr>
        <a:xfrm>
          <a:off x="3849937" y="2966406"/>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dirty="0"/>
            <a:t>ROAD</a:t>
          </a:r>
        </a:p>
      </dsp:txBody>
      <dsp:txXfrm>
        <a:off x="3849937" y="2966406"/>
        <a:ext cx="3206250" cy="720000"/>
      </dsp:txXfrm>
    </dsp:sp>
    <dsp:sp modelId="{45ED88D5-1FA1-4FD0-90D9-6371DD60718F}">
      <dsp:nvSpPr>
        <dsp:cNvPr id="0" name=""/>
        <dsp:cNvSpPr/>
      </dsp:nvSpPr>
      <dsp:spPr>
        <a:xfrm>
          <a:off x="8242500" y="401406"/>
          <a:ext cx="1955812" cy="195581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5F9911-9DBD-4B56-BCFF-7F94F0387671}">
      <dsp:nvSpPr>
        <dsp:cNvPr id="0" name=""/>
        <dsp:cNvSpPr/>
      </dsp:nvSpPr>
      <dsp:spPr>
        <a:xfrm>
          <a:off x="8659312" y="818218"/>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B93E8E-4067-4888-A70B-28FA0A3F3CD3}">
      <dsp:nvSpPr>
        <dsp:cNvPr id="0" name=""/>
        <dsp:cNvSpPr/>
      </dsp:nvSpPr>
      <dsp:spPr>
        <a:xfrm>
          <a:off x="7617281" y="2966406"/>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US" sz="4000" kern="1200" dirty="0"/>
            <a:t>MOUNTAIN</a:t>
          </a:r>
        </a:p>
      </dsp:txBody>
      <dsp:txXfrm>
        <a:off x="7617281" y="2966406"/>
        <a:ext cx="320625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33812-34D6-4226-A6D4-51F7D7EAA1C7}">
      <dsp:nvSpPr>
        <dsp:cNvPr id="0" name=""/>
        <dsp:cNvSpPr/>
      </dsp:nvSpPr>
      <dsp:spPr>
        <a:xfrm>
          <a:off x="335" y="0"/>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accent1">
                  <a:lumMod val="50000"/>
                </a:schemeClr>
              </a:solidFill>
            </a:rPr>
            <a:t>Lesson 1</a:t>
          </a:r>
          <a:r>
            <a:rPr lang="ru-RU" sz="2400" kern="1200" dirty="0">
              <a:solidFill>
                <a:schemeClr val="accent1">
                  <a:lumMod val="50000"/>
                </a:schemeClr>
              </a:solidFill>
            </a:rPr>
            <a:t>.</a:t>
          </a:r>
          <a:r>
            <a:rPr lang="ru-RU" sz="3200" kern="1200" dirty="0">
              <a:solidFill>
                <a:schemeClr val="accent1">
                  <a:lumMod val="50000"/>
                </a:schemeClr>
              </a:solidFill>
            </a:rPr>
            <a:t> </a:t>
          </a:r>
          <a:r>
            <a:rPr lang="en-US" sz="1600" kern="1200" dirty="0">
              <a:solidFill>
                <a:schemeClr val="tx1">
                  <a:alpha val="70000"/>
                </a:schemeClr>
              </a:solidFill>
            </a:rPr>
            <a:t>Lorem ipsum dolor sit amet, consectetuer adipiscing elit</a:t>
          </a:r>
          <a:endParaRPr lang="en-US" sz="2000" kern="1200" dirty="0">
            <a:solidFill>
              <a:schemeClr val="tx1">
                <a:alpha val="70000"/>
              </a:schemeClr>
            </a:solidFill>
          </a:endParaRPr>
        </a:p>
      </dsp:txBody>
      <dsp:txXfrm>
        <a:off x="21886" y="21551"/>
        <a:ext cx="7517634" cy="692704"/>
      </dsp:txXfrm>
    </dsp:sp>
    <dsp:sp modelId="{7C86B145-1C2E-46BD-BE62-C42C80C5A654}">
      <dsp:nvSpPr>
        <dsp:cNvPr id="0" name=""/>
        <dsp:cNvSpPr/>
      </dsp:nvSpPr>
      <dsp:spPr>
        <a:xfrm>
          <a:off x="627102" y="838001"/>
          <a:ext cx="8397716" cy="735806"/>
        </a:xfrm>
        <a:prstGeom prst="rect">
          <a:avLst/>
        </a:prstGeom>
        <a:solidFill>
          <a:schemeClr val="accent1"/>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Lesson 2. </a:t>
          </a:r>
          <a:r>
            <a:rPr lang="en-US" sz="1600" kern="1200" dirty="0">
              <a:solidFill>
                <a:schemeClr val="accent1">
                  <a:lumMod val="20000"/>
                  <a:lumOff val="80000"/>
                </a:schemeClr>
              </a:solidFill>
            </a:rPr>
            <a:t>S</a:t>
          </a:r>
          <a:r>
            <a:rPr lang="en-US" sz="1600" b="0" i="0" kern="1200" dirty="0">
              <a:solidFill>
                <a:schemeClr val="accent1">
                  <a:lumMod val="20000"/>
                  <a:lumOff val="80000"/>
                </a:schemeClr>
              </a:solidFill>
            </a:rPr>
            <a:t>ed ut perspiciatis unde omnis iste natus error sit voluptatem</a:t>
          </a:r>
          <a:endParaRPr lang="en-US" sz="1600" kern="1200" dirty="0">
            <a:solidFill>
              <a:schemeClr val="accent1">
                <a:lumMod val="20000"/>
                <a:lumOff val="80000"/>
              </a:schemeClr>
            </a:solidFill>
          </a:endParaRPr>
        </a:p>
      </dsp:txBody>
      <dsp:txXfrm>
        <a:off x="648653" y="859552"/>
        <a:ext cx="7249237" cy="692704"/>
      </dsp:txXfrm>
    </dsp:sp>
    <dsp:sp modelId="{862B5B41-53F5-454A-B8E6-70B721DC8B9A}">
      <dsp:nvSpPr>
        <dsp:cNvPr id="0" name=""/>
        <dsp:cNvSpPr/>
      </dsp:nvSpPr>
      <dsp:spPr>
        <a:xfrm>
          <a:off x="1254204" y="1676003"/>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accent1">
                  <a:lumMod val="50000"/>
                </a:schemeClr>
              </a:solidFill>
            </a:rPr>
            <a:t>Lesson 3. </a:t>
          </a:r>
          <a:r>
            <a:rPr lang="en-US" sz="1600" kern="1200" dirty="0">
              <a:solidFill>
                <a:schemeClr val="tx1">
                  <a:alpha val="70000"/>
                </a:schemeClr>
              </a:solidFill>
            </a:rPr>
            <a:t>Lorem ipsum dolor sit amet, consectetuer adipiscing elit</a:t>
          </a:r>
        </a:p>
      </dsp:txBody>
      <dsp:txXfrm>
        <a:off x="1275755" y="1697554"/>
        <a:ext cx="7249237" cy="692704"/>
      </dsp:txXfrm>
    </dsp:sp>
    <dsp:sp modelId="{D134E212-FDD1-424A-968F-869017AD5171}">
      <dsp:nvSpPr>
        <dsp:cNvPr id="0" name=""/>
        <dsp:cNvSpPr/>
      </dsp:nvSpPr>
      <dsp:spPr>
        <a:xfrm>
          <a:off x="1881306" y="2514004"/>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accent1">
                  <a:lumMod val="50000"/>
                </a:schemeClr>
              </a:solidFill>
            </a:rPr>
            <a:t>Lesson 4. </a:t>
          </a:r>
          <a:r>
            <a:rPr lang="en-US" sz="1600" kern="1200" dirty="0">
              <a:solidFill>
                <a:schemeClr val="tx1">
                  <a:alpha val="70000"/>
                </a:schemeClr>
              </a:solidFill>
            </a:rPr>
            <a:t>S</a:t>
          </a:r>
          <a:r>
            <a:rPr lang="en-US" sz="1600" b="0" i="0" kern="1200" dirty="0">
              <a:solidFill>
                <a:schemeClr val="tx1">
                  <a:alpha val="70000"/>
                </a:schemeClr>
              </a:solidFill>
            </a:rPr>
            <a:t>ed ut perspiciatis unde omnis iste natus error sit voluptatem</a:t>
          </a:r>
          <a:endParaRPr lang="en-US" sz="1600" kern="1200" dirty="0">
            <a:solidFill>
              <a:schemeClr val="tx1">
                <a:alpha val="70000"/>
              </a:schemeClr>
            </a:solidFill>
          </a:endParaRPr>
        </a:p>
      </dsp:txBody>
      <dsp:txXfrm>
        <a:off x="1902857" y="2535555"/>
        <a:ext cx="7249237" cy="692704"/>
      </dsp:txXfrm>
    </dsp:sp>
    <dsp:sp modelId="{9CB462FF-72B3-4BFA-B916-65C5CB432162}">
      <dsp:nvSpPr>
        <dsp:cNvPr id="0" name=""/>
        <dsp:cNvSpPr/>
      </dsp:nvSpPr>
      <dsp:spPr>
        <a:xfrm>
          <a:off x="2508408" y="3352006"/>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accent1">
                  <a:lumMod val="50000"/>
                </a:schemeClr>
              </a:solidFill>
            </a:rPr>
            <a:t>Lesson 5. </a:t>
          </a:r>
          <a:r>
            <a:rPr lang="en-US" sz="1600" kern="1200" dirty="0">
              <a:solidFill>
                <a:schemeClr val="tx1">
                  <a:alpha val="70000"/>
                </a:schemeClr>
              </a:solidFill>
            </a:rPr>
            <a:t>Lorem ipsum dolor sit amet, consectetuer adipiscing elit</a:t>
          </a:r>
          <a:r>
            <a:rPr lang="en-US" sz="1600" kern="1200" dirty="0">
              <a:solidFill>
                <a:schemeClr val="accent1">
                  <a:lumMod val="60000"/>
                  <a:lumOff val="40000"/>
                  <a:alpha val="70000"/>
                </a:schemeClr>
              </a:solidFill>
            </a:rPr>
            <a:t> </a:t>
          </a:r>
        </a:p>
      </dsp:txBody>
      <dsp:txXfrm>
        <a:off x="2529959" y="3373557"/>
        <a:ext cx="7249237" cy="692704"/>
      </dsp:txXfrm>
    </dsp:sp>
    <dsp:sp modelId="{0CB2EC4F-D832-4AE2-86CC-14F684CFA4E5}">
      <dsp:nvSpPr>
        <dsp:cNvPr id="0" name=""/>
        <dsp:cNvSpPr/>
      </dsp:nvSpPr>
      <dsp:spPr>
        <a:xfrm>
          <a:off x="7676407" y="537547"/>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7784019" y="537547"/>
        <a:ext cx="263050" cy="359901"/>
      </dsp:txXfrm>
    </dsp:sp>
    <dsp:sp modelId="{03DA9257-7161-48BA-BB8E-B2323EF3B158}">
      <dsp:nvSpPr>
        <dsp:cNvPr id="0" name=""/>
        <dsp:cNvSpPr/>
      </dsp:nvSpPr>
      <dsp:spPr>
        <a:xfrm>
          <a:off x="8303509" y="1375549"/>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8411121" y="1375549"/>
        <a:ext cx="263050" cy="359901"/>
      </dsp:txXfrm>
    </dsp:sp>
    <dsp:sp modelId="{6FEE3320-F765-411D-B4AD-9D1CFC5DEDDD}">
      <dsp:nvSpPr>
        <dsp:cNvPr id="0" name=""/>
        <dsp:cNvSpPr/>
      </dsp:nvSpPr>
      <dsp:spPr>
        <a:xfrm>
          <a:off x="8930611" y="2201287"/>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9038223" y="2201287"/>
        <a:ext cx="263050" cy="359901"/>
      </dsp:txXfrm>
    </dsp:sp>
    <dsp:sp modelId="{E32DC1E0-C267-4605-BE6F-5701FC898420}">
      <dsp:nvSpPr>
        <dsp:cNvPr id="0" name=""/>
        <dsp:cNvSpPr/>
      </dsp:nvSpPr>
      <dsp:spPr>
        <a:xfrm>
          <a:off x="9557713" y="3047464"/>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9665325" y="3047464"/>
        <a:ext cx="263050" cy="35990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33812-34D6-4226-A6D4-51F7D7EAA1C7}">
      <dsp:nvSpPr>
        <dsp:cNvPr id="0" name=""/>
        <dsp:cNvSpPr/>
      </dsp:nvSpPr>
      <dsp:spPr>
        <a:xfrm>
          <a:off x="335" y="0"/>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accent1">
                  <a:lumMod val="50000"/>
                </a:schemeClr>
              </a:solidFill>
            </a:rPr>
            <a:t>Lesson 1</a:t>
          </a:r>
          <a:r>
            <a:rPr lang="ru-RU" sz="2400" kern="1200" dirty="0">
              <a:solidFill>
                <a:schemeClr val="accent1">
                  <a:lumMod val="50000"/>
                </a:schemeClr>
              </a:solidFill>
            </a:rPr>
            <a:t>.</a:t>
          </a:r>
          <a:r>
            <a:rPr lang="ru-RU" sz="3200" kern="1200" dirty="0">
              <a:solidFill>
                <a:schemeClr val="accent1">
                  <a:lumMod val="50000"/>
                </a:schemeClr>
              </a:solidFill>
            </a:rPr>
            <a:t> </a:t>
          </a:r>
          <a:r>
            <a:rPr lang="en-US" sz="1600" kern="1200" dirty="0">
              <a:solidFill>
                <a:schemeClr val="tx1">
                  <a:alpha val="70000"/>
                </a:schemeClr>
              </a:solidFill>
            </a:rPr>
            <a:t>Lorem ipsum dolor sit amet, consectetuer adipiscing elit</a:t>
          </a:r>
          <a:endParaRPr lang="en-US" sz="2000" kern="1200" dirty="0">
            <a:solidFill>
              <a:schemeClr val="tx1">
                <a:alpha val="70000"/>
              </a:schemeClr>
            </a:solidFill>
          </a:endParaRPr>
        </a:p>
      </dsp:txBody>
      <dsp:txXfrm>
        <a:off x="21886" y="21551"/>
        <a:ext cx="7517634" cy="692704"/>
      </dsp:txXfrm>
    </dsp:sp>
    <dsp:sp modelId="{7C86B145-1C2E-46BD-BE62-C42C80C5A654}">
      <dsp:nvSpPr>
        <dsp:cNvPr id="0" name=""/>
        <dsp:cNvSpPr/>
      </dsp:nvSpPr>
      <dsp:spPr>
        <a:xfrm>
          <a:off x="627102" y="838001"/>
          <a:ext cx="8397716" cy="735806"/>
        </a:xfrm>
        <a:prstGeom prst="rect">
          <a:avLst/>
        </a:prstGeom>
        <a:solidFill>
          <a:schemeClr val="accent1"/>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Lesson 2. </a:t>
          </a:r>
          <a:r>
            <a:rPr lang="en-US" sz="1600" kern="1200" dirty="0">
              <a:solidFill>
                <a:schemeClr val="accent1">
                  <a:lumMod val="20000"/>
                  <a:lumOff val="80000"/>
                </a:schemeClr>
              </a:solidFill>
            </a:rPr>
            <a:t>S</a:t>
          </a:r>
          <a:r>
            <a:rPr lang="en-US" sz="1600" b="0" i="0" kern="1200" dirty="0">
              <a:solidFill>
                <a:schemeClr val="accent1">
                  <a:lumMod val="20000"/>
                  <a:lumOff val="80000"/>
                </a:schemeClr>
              </a:solidFill>
            </a:rPr>
            <a:t>ed ut perspiciatis unde omnis iste natus error sit voluptatem</a:t>
          </a:r>
          <a:endParaRPr lang="en-US" sz="1600" kern="1200" dirty="0">
            <a:solidFill>
              <a:schemeClr val="accent1">
                <a:lumMod val="20000"/>
                <a:lumOff val="80000"/>
              </a:schemeClr>
            </a:solidFill>
          </a:endParaRPr>
        </a:p>
      </dsp:txBody>
      <dsp:txXfrm>
        <a:off x="648653" y="859552"/>
        <a:ext cx="7249237" cy="692704"/>
      </dsp:txXfrm>
    </dsp:sp>
    <dsp:sp modelId="{862B5B41-53F5-454A-B8E6-70B721DC8B9A}">
      <dsp:nvSpPr>
        <dsp:cNvPr id="0" name=""/>
        <dsp:cNvSpPr/>
      </dsp:nvSpPr>
      <dsp:spPr>
        <a:xfrm>
          <a:off x="1254204" y="1676003"/>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accent1">
                  <a:lumMod val="50000"/>
                </a:schemeClr>
              </a:solidFill>
            </a:rPr>
            <a:t>Lesson 3. </a:t>
          </a:r>
          <a:r>
            <a:rPr lang="en-US" sz="1600" kern="1200" dirty="0">
              <a:solidFill>
                <a:schemeClr val="tx1">
                  <a:alpha val="70000"/>
                </a:schemeClr>
              </a:solidFill>
            </a:rPr>
            <a:t>Lorem ipsum dolor sit amet, consectetuer adipiscing elit</a:t>
          </a:r>
        </a:p>
      </dsp:txBody>
      <dsp:txXfrm>
        <a:off x="1275755" y="1697554"/>
        <a:ext cx="7249237" cy="692704"/>
      </dsp:txXfrm>
    </dsp:sp>
    <dsp:sp modelId="{D134E212-FDD1-424A-968F-869017AD5171}">
      <dsp:nvSpPr>
        <dsp:cNvPr id="0" name=""/>
        <dsp:cNvSpPr/>
      </dsp:nvSpPr>
      <dsp:spPr>
        <a:xfrm>
          <a:off x="1881306" y="2514004"/>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accent1">
                  <a:lumMod val="50000"/>
                </a:schemeClr>
              </a:solidFill>
            </a:rPr>
            <a:t>Lesson 4. </a:t>
          </a:r>
          <a:r>
            <a:rPr lang="en-US" sz="1600" kern="1200" dirty="0">
              <a:solidFill>
                <a:schemeClr val="tx1">
                  <a:alpha val="70000"/>
                </a:schemeClr>
              </a:solidFill>
            </a:rPr>
            <a:t>S</a:t>
          </a:r>
          <a:r>
            <a:rPr lang="en-US" sz="1600" b="0" i="0" kern="1200" dirty="0">
              <a:solidFill>
                <a:schemeClr val="tx1">
                  <a:alpha val="70000"/>
                </a:schemeClr>
              </a:solidFill>
            </a:rPr>
            <a:t>ed ut perspiciatis unde omnis iste natus error sit voluptatem</a:t>
          </a:r>
          <a:endParaRPr lang="en-US" sz="1600" kern="1200" dirty="0">
            <a:solidFill>
              <a:schemeClr val="tx1">
                <a:alpha val="70000"/>
              </a:schemeClr>
            </a:solidFill>
          </a:endParaRPr>
        </a:p>
      </dsp:txBody>
      <dsp:txXfrm>
        <a:off x="1902857" y="2535555"/>
        <a:ext cx="7249237" cy="692704"/>
      </dsp:txXfrm>
    </dsp:sp>
    <dsp:sp modelId="{9CB462FF-72B3-4BFA-B916-65C5CB432162}">
      <dsp:nvSpPr>
        <dsp:cNvPr id="0" name=""/>
        <dsp:cNvSpPr/>
      </dsp:nvSpPr>
      <dsp:spPr>
        <a:xfrm>
          <a:off x="2508408" y="3352006"/>
          <a:ext cx="8397716" cy="735806"/>
        </a:xfrm>
        <a:prstGeom prst="rect">
          <a:avLst/>
        </a:prstGeom>
        <a:solidFill>
          <a:schemeClr val="accent1">
            <a:lumMod val="40000"/>
            <a:lumOff val="60000"/>
            <a:alpha val="50000"/>
          </a:schemeClr>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800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accent1">
                  <a:lumMod val="50000"/>
                </a:schemeClr>
              </a:solidFill>
            </a:rPr>
            <a:t>Lesson 5. </a:t>
          </a:r>
          <a:r>
            <a:rPr lang="en-US" sz="1600" kern="1200" dirty="0">
              <a:solidFill>
                <a:schemeClr val="tx1">
                  <a:alpha val="70000"/>
                </a:schemeClr>
              </a:solidFill>
            </a:rPr>
            <a:t>Lorem ipsum dolor sit amet, consectetuer adipiscing elit</a:t>
          </a:r>
          <a:r>
            <a:rPr lang="en-US" sz="1600" kern="1200" dirty="0">
              <a:solidFill>
                <a:schemeClr val="accent1">
                  <a:lumMod val="60000"/>
                  <a:lumOff val="40000"/>
                  <a:alpha val="70000"/>
                </a:schemeClr>
              </a:solidFill>
            </a:rPr>
            <a:t> </a:t>
          </a:r>
        </a:p>
      </dsp:txBody>
      <dsp:txXfrm>
        <a:off x="2529959" y="3373557"/>
        <a:ext cx="7249237" cy="692704"/>
      </dsp:txXfrm>
    </dsp:sp>
    <dsp:sp modelId="{0CB2EC4F-D832-4AE2-86CC-14F684CFA4E5}">
      <dsp:nvSpPr>
        <dsp:cNvPr id="0" name=""/>
        <dsp:cNvSpPr/>
      </dsp:nvSpPr>
      <dsp:spPr>
        <a:xfrm>
          <a:off x="7676407" y="537547"/>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7784019" y="537547"/>
        <a:ext cx="263050" cy="359901"/>
      </dsp:txXfrm>
    </dsp:sp>
    <dsp:sp modelId="{03DA9257-7161-48BA-BB8E-B2323EF3B158}">
      <dsp:nvSpPr>
        <dsp:cNvPr id="0" name=""/>
        <dsp:cNvSpPr/>
      </dsp:nvSpPr>
      <dsp:spPr>
        <a:xfrm>
          <a:off x="8303509" y="1375549"/>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8411121" y="1375549"/>
        <a:ext cx="263050" cy="359901"/>
      </dsp:txXfrm>
    </dsp:sp>
    <dsp:sp modelId="{6FEE3320-F765-411D-B4AD-9D1CFC5DEDDD}">
      <dsp:nvSpPr>
        <dsp:cNvPr id="0" name=""/>
        <dsp:cNvSpPr/>
      </dsp:nvSpPr>
      <dsp:spPr>
        <a:xfrm>
          <a:off x="8930611" y="2201287"/>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9038223" y="2201287"/>
        <a:ext cx="263050" cy="359901"/>
      </dsp:txXfrm>
    </dsp:sp>
    <dsp:sp modelId="{E32DC1E0-C267-4605-BE6F-5701FC898420}">
      <dsp:nvSpPr>
        <dsp:cNvPr id="0" name=""/>
        <dsp:cNvSpPr/>
      </dsp:nvSpPr>
      <dsp:spPr>
        <a:xfrm>
          <a:off x="9557713" y="3047464"/>
          <a:ext cx="478274" cy="478274"/>
        </a:xfrm>
        <a:prstGeom prst="downArrow">
          <a:avLst>
            <a:gd name="adj1" fmla="val 55000"/>
            <a:gd name="adj2" fmla="val 45000"/>
          </a:avLst>
        </a:prstGeom>
        <a:solidFill>
          <a:schemeClr val="accent1">
            <a:lumMod val="40000"/>
            <a:lumOff val="60000"/>
          </a:schemeClr>
        </a:solidFill>
        <a:ln w="1587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9665325" y="3047464"/>
        <a:ext cx="263050" cy="35990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69671B-947A-44A3-A764-A91E66D469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4B23CC-4610-41C4-A0CF-67A30700C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299BE-0F96-4D8C-8AC3-AFAE1A841C66}" type="datetimeFigureOut">
              <a:rPr lang="en-US" smtClean="0"/>
              <a:t>1/1/2022</a:t>
            </a:fld>
            <a:endParaRPr lang="en-US" dirty="0"/>
          </a:p>
        </p:txBody>
      </p:sp>
      <p:sp>
        <p:nvSpPr>
          <p:cNvPr id="4" name="Footer Placeholder 3">
            <a:extLst>
              <a:ext uri="{FF2B5EF4-FFF2-40B4-BE49-F238E27FC236}">
                <a16:creationId xmlns:a16="http://schemas.microsoft.com/office/drawing/2014/main" id="{1F94FC55-2324-40BC-8420-15EC835D95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3EC604-E5A5-4A58-AC5A-211F83D37C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3B048B-0EBA-466F-928F-37073F3BFB70}" type="slidenum">
              <a:rPr lang="en-US" smtClean="0"/>
              <a:t>‹#›</a:t>
            </a:fld>
            <a:endParaRPr lang="en-US" dirty="0"/>
          </a:p>
        </p:txBody>
      </p:sp>
    </p:spTree>
    <p:extLst>
      <p:ext uri="{BB962C8B-B14F-4D97-AF65-F5344CB8AC3E}">
        <p14:creationId xmlns:p14="http://schemas.microsoft.com/office/powerpoint/2010/main" val="4065507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92AC-01A2-4EFF-966B-504F28E82D7A}" type="datetimeFigureOut">
              <a:rPr lang="en-US" noProof="0" smtClean="0"/>
              <a:t>1/1/2022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D498D-6977-40EC-8E5E-7EB644D5E759}" type="slidenum">
              <a:rPr lang="en-US" noProof="0" smtClean="0"/>
              <a:t>‹#›</a:t>
            </a:fld>
            <a:endParaRPr lang="en-US" noProof="0" dirty="0"/>
          </a:p>
        </p:txBody>
      </p:sp>
    </p:spTree>
    <p:extLst>
      <p:ext uri="{BB962C8B-B14F-4D97-AF65-F5344CB8AC3E}">
        <p14:creationId xmlns:p14="http://schemas.microsoft.com/office/powerpoint/2010/main" val="135226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2</a:t>
            </a:fld>
            <a:endParaRPr lang="en-US" dirty="0"/>
          </a:p>
        </p:txBody>
      </p:sp>
    </p:spTree>
    <p:extLst>
      <p:ext uri="{BB962C8B-B14F-4D97-AF65-F5344CB8AC3E}">
        <p14:creationId xmlns:p14="http://schemas.microsoft.com/office/powerpoint/2010/main" val="3113021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11</a:t>
            </a:fld>
            <a:endParaRPr lang="en-US" dirty="0"/>
          </a:p>
        </p:txBody>
      </p:sp>
    </p:spTree>
    <p:extLst>
      <p:ext uri="{BB962C8B-B14F-4D97-AF65-F5344CB8AC3E}">
        <p14:creationId xmlns:p14="http://schemas.microsoft.com/office/powerpoint/2010/main" val="1143478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12</a:t>
            </a:fld>
            <a:endParaRPr lang="en-US" dirty="0"/>
          </a:p>
        </p:txBody>
      </p:sp>
    </p:spTree>
    <p:extLst>
      <p:ext uri="{BB962C8B-B14F-4D97-AF65-F5344CB8AC3E}">
        <p14:creationId xmlns:p14="http://schemas.microsoft.com/office/powerpoint/2010/main" val="3574625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13</a:t>
            </a:fld>
            <a:endParaRPr lang="en-US" dirty="0"/>
          </a:p>
        </p:txBody>
      </p:sp>
    </p:spTree>
    <p:extLst>
      <p:ext uri="{BB962C8B-B14F-4D97-AF65-F5344CB8AC3E}">
        <p14:creationId xmlns:p14="http://schemas.microsoft.com/office/powerpoint/2010/main" val="2880427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14</a:t>
            </a:fld>
            <a:endParaRPr lang="en-US" dirty="0"/>
          </a:p>
        </p:txBody>
      </p:sp>
    </p:spTree>
    <p:extLst>
      <p:ext uri="{BB962C8B-B14F-4D97-AF65-F5344CB8AC3E}">
        <p14:creationId xmlns:p14="http://schemas.microsoft.com/office/powerpoint/2010/main" val="421144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15</a:t>
            </a:fld>
            <a:endParaRPr lang="en-US" dirty="0"/>
          </a:p>
        </p:txBody>
      </p:sp>
    </p:spTree>
    <p:extLst>
      <p:ext uri="{BB962C8B-B14F-4D97-AF65-F5344CB8AC3E}">
        <p14:creationId xmlns:p14="http://schemas.microsoft.com/office/powerpoint/2010/main" val="1426905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16</a:t>
            </a:fld>
            <a:endParaRPr lang="en-US" dirty="0"/>
          </a:p>
        </p:txBody>
      </p:sp>
    </p:spTree>
    <p:extLst>
      <p:ext uri="{BB962C8B-B14F-4D97-AF65-F5344CB8AC3E}">
        <p14:creationId xmlns:p14="http://schemas.microsoft.com/office/powerpoint/2010/main" val="3812783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17</a:t>
            </a:fld>
            <a:endParaRPr lang="en-US" dirty="0"/>
          </a:p>
        </p:txBody>
      </p:sp>
    </p:spTree>
    <p:extLst>
      <p:ext uri="{BB962C8B-B14F-4D97-AF65-F5344CB8AC3E}">
        <p14:creationId xmlns:p14="http://schemas.microsoft.com/office/powerpoint/2010/main" val="2406913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18</a:t>
            </a:fld>
            <a:endParaRPr lang="en-US" dirty="0"/>
          </a:p>
        </p:txBody>
      </p:sp>
    </p:spTree>
    <p:extLst>
      <p:ext uri="{BB962C8B-B14F-4D97-AF65-F5344CB8AC3E}">
        <p14:creationId xmlns:p14="http://schemas.microsoft.com/office/powerpoint/2010/main" val="3657420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19</a:t>
            </a:fld>
            <a:endParaRPr lang="en-US" dirty="0"/>
          </a:p>
        </p:txBody>
      </p:sp>
    </p:spTree>
    <p:extLst>
      <p:ext uri="{BB962C8B-B14F-4D97-AF65-F5344CB8AC3E}">
        <p14:creationId xmlns:p14="http://schemas.microsoft.com/office/powerpoint/2010/main" val="27475260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20</a:t>
            </a:fld>
            <a:endParaRPr lang="en-US" dirty="0"/>
          </a:p>
        </p:txBody>
      </p:sp>
    </p:spTree>
    <p:extLst>
      <p:ext uri="{BB962C8B-B14F-4D97-AF65-F5344CB8AC3E}">
        <p14:creationId xmlns:p14="http://schemas.microsoft.com/office/powerpoint/2010/main" val="532401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3</a:t>
            </a:fld>
            <a:endParaRPr lang="en-US" dirty="0"/>
          </a:p>
        </p:txBody>
      </p:sp>
    </p:spTree>
    <p:extLst>
      <p:ext uri="{BB962C8B-B14F-4D97-AF65-F5344CB8AC3E}">
        <p14:creationId xmlns:p14="http://schemas.microsoft.com/office/powerpoint/2010/main" val="2776321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21</a:t>
            </a:fld>
            <a:endParaRPr lang="en-US" dirty="0"/>
          </a:p>
        </p:txBody>
      </p:sp>
    </p:spTree>
    <p:extLst>
      <p:ext uri="{BB962C8B-B14F-4D97-AF65-F5344CB8AC3E}">
        <p14:creationId xmlns:p14="http://schemas.microsoft.com/office/powerpoint/2010/main" val="3904633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22</a:t>
            </a:fld>
            <a:endParaRPr lang="en-US" dirty="0"/>
          </a:p>
        </p:txBody>
      </p:sp>
    </p:spTree>
    <p:extLst>
      <p:ext uri="{BB962C8B-B14F-4D97-AF65-F5344CB8AC3E}">
        <p14:creationId xmlns:p14="http://schemas.microsoft.com/office/powerpoint/2010/main" val="3405182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23</a:t>
            </a:fld>
            <a:endParaRPr lang="en-US" dirty="0"/>
          </a:p>
        </p:txBody>
      </p:sp>
    </p:spTree>
    <p:extLst>
      <p:ext uri="{BB962C8B-B14F-4D97-AF65-F5344CB8AC3E}">
        <p14:creationId xmlns:p14="http://schemas.microsoft.com/office/powerpoint/2010/main" val="1977655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24</a:t>
            </a:fld>
            <a:endParaRPr lang="en-US" dirty="0"/>
          </a:p>
        </p:txBody>
      </p:sp>
    </p:spTree>
    <p:extLst>
      <p:ext uri="{BB962C8B-B14F-4D97-AF65-F5344CB8AC3E}">
        <p14:creationId xmlns:p14="http://schemas.microsoft.com/office/powerpoint/2010/main" val="16363455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25</a:t>
            </a:fld>
            <a:endParaRPr lang="en-US" dirty="0"/>
          </a:p>
        </p:txBody>
      </p:sp>
    </p:spTree>
    <p:extLst>
      <p:ext uri="{BB962C8B-B14F-4D97-AF65-F5344CB8AC3E}">
        <p14:creationId xmlns:p14="http://schemas.microsoft.com/office/powerpoint/2010/main" val="1385041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26</a:t>
            </a:fld>
            <a:endParaRPr lang="en-US" dirty="0"/>
          </a:p>
        </p:txBody>
      </p:sp>
    </p:spTree>
    <p:extLst>
      <p:ext uri="{BB962C8B-B14F-4D97-AF65-F5344CB8AC3E}">
        <p14:creationId xmlns:p14="http://schemas.microsoft.com/office/powerpoint/2010/main" val="3871332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4</a:t>
            </a:fld>
            <a:endParaRPr lang="en-US" dirty="0"/>
          </a:p>
        </p:txBody>
      </p:sp>
    </p:spTree>
    <p:extLst>
      <p:ext uri="{BB962C8B-B14F-4D97-AF65-F5344CB8AC3E}">
        <p14:creationId xmlns:p14="http://schemas.microsoft.com/office/powerpoint/2010/main" val="1161489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5</a:t>
            </a:fld>
            <a:endParaRPr lang="en-US" dirty="0"/>
          </a:p>
        </p:txBody>
      </p:sp>
    </p:spTree>
    <p:extLst>
      <p:ext uri="{BB962C8B-B14F-4D97-AF65-F5344CB8AC3E}">
        <p14:creationId xmlns:p14="http://schemas.microsoft.com/office/powerpoint/2010/main" val="3383432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6</a:t>
            </a:fld>
            <a:endParaRPr lang="en-US" dirty="0"/>
          </a:p>
        </p:txBody>
      </p:sp>
    </p:spTree>
    <p:extLst>
      <p:ext uri="{BB962C8B-B14F-4D97-AF65-F5344CB8AC3E}">
        <p14:creationId xmlns:p14="http://schemas.microsoft.com/office/powerpoint/2010/main" val="1161663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7</a:t>
            </a:fld>
            <a:endParaRPr lang="en-US" dirty="0"/>
          </a:p>
        </p:txBody>
      </p:sp>
    </p:spTree>
    <p:extLst>
      <p:ext uri="{BB962C8B-B14F-4D97-AF65-F5344CB8AC3E}">
        <p14:creationId xmlns:p14="http://schemas.microsoft.com/office/powerpoint/2010/main" val="2422275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8</a:t>
            </a:fld>
            <a:endParaRPr lang="en-US" dirty="0"/>
          </a:p>
        </p:txBody>
      </p:sp>
    </p:spTree>
    <p:extLst>
      <p:ext uri="{BB962C8B-B14F-4D97-AF65-F5344CB8AC3E}">
        <p14:creationId xmlns:p14="http://schemas.microsoft.com/office/powerpoint/2010/main" val="1366672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9</a:t>
            </a:fld>
            <a:endParaRPr lang="en-US" dirty="0"/>
          </a:p>
        </p:txBody>
      </p:sp>
    </p:spTree>
    <p:extLst>
      <p:ext uri="{BB962C8B-B14F-4D97-AF65-F5344CB8AC3E}">
        <p14:creationId xmlns:p14="http://schemas.microsoft.com/office/powerpoint/2010/main" val="326018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smtClean="0"/>
              <a:t>10</a:t>
            </a:fld>
            <a:endParaRPr lang="en-US" dirty="0"/>
          </a:p>
        </p:txBody>
      </p:sp>
    </p:spTree>
    <p:extLst>
      <p:ext uri="{BB962C8B-B14F-4D97-AF65-F5344CB8AC3E}">
        <p14:creationId xmlns:p14="http://schemas.microsoft.com/office/powerpoint/2010/main" val="2903728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accent1">
                    <a:lumMod val="40000"/>
                    <a:lumOff val="60000"/>
                  </a:schemeClr>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D96A7EE9-F079-4AED-9858-DCD74447B2DE}" type="datetime1">
              <a:rPr lang="en-US" smtClean="0"/>
              <a:t>1/1/2022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dirty="0"/>
              <a:t>TEACH A COURSE</a:t>
            </a:r>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71504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1821FD72-49BE-4A27-B81D-6695ECD46A0C}" type="datetime1">
              <a:rPr lang="en-US" smtClean="0"/>
              <a:t>1/1/2022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TEACH A COURSE</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2940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92C4CF0-BD34-45B4-94FF-59AD3A70A72E}"/>
              </a:ext>
            </a:extLst>
          </p:cNvPr>
          <p:cNvSpPr>
            <a:spLocks noGrp="1"/>
          </p:cNvSpPr>
          <p:nvPr>
            <p:ph type="pic" sz="quarter" idx="13"/>
          </p:nvPr>
        </p:nvSpPr>
        <p:spPr>
          <a:xfrm>
            <a:off x="0" y="0"/>
            <a:ext cx="12192000" cy="6400165"/>
          </a:xfrm>
          <a:noFill/>
        </p:spPr>
        <p:txBody>
          <a:bodyPr lIns="0" tIns="792000" anchor="ctr" anchorCtr="0"/>
          <a:lstStyle>
            <a:lvl1pPr algn="ctr">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16D90D66-BCB9-4229-A829-628874352AC0}"/>
              </a:ext>
            </a:extLst>
          </p:cNvPr>
          <p:cNvSpPr/>
          <p:nvPr/>
        </p:nvSpPr>
        <p:spPr>
          <a:xfrm>
            <a:off x="4804496" y="0"/>
            <a:ext cx="7387504" cy="6446520"/>
          </a:xfrm>
          <a:prstGeom prst="rect">
            <a:avLst/>
          </a:prstGeom>
          <a:solidFill>
            <a:schemeClr val="accent1">
              <a:lumMod val="7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D7110AB5-E047-427B-9192-3F2FCCB479A8}"/>
              </a:ext>
            </a:extLst>
          </p:cNvPr>
          <p:cNvSpPr/>
          <p:nvPr userDrawn="1"/>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488254"/>
            <a:ext cx="3517567" cy="1087974"/>
          </a:xfrm>
        </p:spPr>
        <p:txBody>
          <a:bodyPr anchor="b">
            <a:normAutofit/>
          </a:bodyPr>
          <a:lstStyle>
            <a:lvl1pPr>
              <a:lnSpc>
                <a:spcPct val="90000"/>
              </a:lnSpc>
              <a:defRPr sz="3600" b="0">
                <a:solidFill>
                  <a:schemeClr val="accent1">
                    <a:lumMod val="50000"/>
                  </a:schemeClr>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403625" y="2038720"/>
            <a:ext cx="3517567" cy="3311706"/>
          </a:xfrm>
        </p:spPr>
        <p:txBody>
          <a:bodyPr lIns="91440" rIns="91440">
            <a:normAutofit/>
          </a:bodyPr>
          <a:lstStyle>
            <a:lvl1pPr marL="216000" indent="-216000">
              <a:spcAft>
                <a:spcPts val="0"/>
              </a:spcAft>
              <a:buFont typeface="Wingdings" panose="05000000000000000000" pitchFamily="2" charset="2"/>
              <a:buChar char="§"/>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5">
            <a:extLst>
              <a:ext uri="{FF2B5EF4-FFF2-40B4-BE49-F238E27FC236}">
                <a16:creationId xmlns:a16="http://schemas.microsoft.com/office/drawing/2014/main" id="{00A2BA60-500D-4BD0-8C7F-2936FDDD1586}"/>
              </a:ext>
            </a:extLst>
          </p:cNvPr>
          <p:cNvSpPr>
            <a:spLocks noGrp="1"/>
          </p:cNvSpPr>
          <p:nvPr>
            <p:ph type="dt" sz="half" idx="10"/>
          </p:nvPr>
        </p:nvSpPr>
        <p:spPr>
          <a:xfrm>
            <a:off x="8218426" y="6446838"/>
            <a:ext cx="2584850" cy="365125"/>
          </a:xfrm>
        </p:spPr>
        <p:txBody>
          <a:bodyPr/>
          <a:lstStyle/>
          <a:p>
            <a:fld id="{397F0DEF-140C-43BE-9FE2-8C6F0F16B2BD}" type="datetime1">
              <a:rPr lang="en-US" smtClean="0"/>
              <a:t>1/1/2022</a:t>
            </a:fld>
            <a:endParaRPr lang="en-US" dirty="0"/>
          </a:p>
        </p:txBody>
      </p:sp>
      <p:sp>
        <p:nvSpPr>
          <p:cNvPr id="13" name="Footer Placeholder 6">
            <a:extLst>
              <a:ext uri="{FF2B5EF4-FFF2-40B4-BE49-F238E27FC236}">
                <a16:creationId xmlns:a16="http://schemas.microsoft.com/office/drawing/2014/main" id="{371A0A82-5458-43A1-AD4C-A4FF7CD09F10}"/>
              </a:ext>
            </a:extLst>
          </p:cNvPr>
          <p:cNvSpPr>
            <a:spLocks noGrp="1"/>
          </p:cNvSpPr>
          <p:nvPr>
            <p:ph type="ftr" sz="quarter" idx="11"/>
          </p:nvPr>
        </p:nvSpPr>
        <p:spPr>
          <a:xfrm>
            <a:off x="643051" y="6446838"/>
            <a:ext cx="6818262" cy="365125"/>
          </a:xfrm>
        </p:spPr>
        <p:txBody>
          <a:bodyPr/>
          <a:lstStyle/>
          <a:p>
            <a:r>
              <a:rPr lang="en-US" dirty="0"/>
              <a:t>TEACH A COURSE</a:t>
            </a:r>
          </a:p>
        </p:txBody>
      </p:sp>
      <p:sp>
        <p:nvSpPr>
          <p:cNvPr id="14" name="Slide Number Placeholder 7">
            <a:extLst>
              <a:ext uri="{FF2B5EF4-FFF2-40B4-BE49-F238E27FC236}">
                <a16:creationId xmlns:a16="http://schemas.microsoft.com/office/drawing/2014/main" id="{2ABD9582-0263-41AF-B003-2E748948571F}"/>
              </a:ext>
            </a:extLst>
          </p:cNvPr>
          <p:cNvSpPr>
            <a:spLocks noGrp="1"/>
          </p:cNvSpPr>
          <p:nvPr>
            <p:ph type="sldNum" sz="quarter" idx="12"/>
          </p:nvPr>
        </p:nvSpPr>
        <p:spPr>
          <a:xfrm>
            <a:off x="10930596" y="6446838"/>
            <a:ext cx="617912" cy="365125"/>
          </a:xfrm>
        </p:spPr>
        <p:txBody>
          <a:bodyPr/>
          <a:lstStyle/>
          <a:p>
            <a:fld id="{3A98EE3D-8CD1-4C3F-BD1C-C98C9596463C}" type="slidenum">
              <a:rPr lang="en-US" smtClean="0"/>
              <a:t>‹#›</a:t>
            </a:fld>
            <a:endParaRPr lang="en-US" dirty="0"/>
          </a:p>
        </p:txBody>
      </p:sp>
      <p:sp>
        <p:nvSpPr>
          <p:cNvPr id="5" name="Picture Placeholder 4">
            <a:extLst>
              <a:ext uri="{FF2B5EF4-FFF2-40B4-BE49-F238E27FC236}">
                <a16:creationId xmlns:a16="http://schemas.microsoft.com/office/drawing/2014/main" id="{FF66DD5E-2E55-4BFB-8214-2B5C5051F287}"/>
              </a:ext>
            </a:extLst>
          </p:cNvPr>
          <p:cNvSpPr>
            <a:spLocks noGrp="1"/>
          </p:cNvSpPr>
          <p:nvPr>
            <p:ph type="pic" sz="quarter" idx="14"/>
          </p:nvPr>
        </p:nvSpPr>
        <p:spPr>
          <a:xfrm>
            <a:off x="5599113" y="1692275"/>
            <a:ext cx="6592887" cy="3190875"/>
          </a:xfrm>
          <a:solidFill>
            <a:schemeClr val="bg1">
              <a:lumMod val="85000"/>
              <a:alpha val="50000"/>
            </a:schemeClr>
          </a:solidFill>
        </p:spPr>
        <p:txBody>
          <a:bodyPr anchor="ctr" anchorCtr="0"/>
          <a:lstStyle>
            <a:lvl1pPr algn="ctr">
              <a:defRPr/>
            </a:lvl1pPr>
          </a:lstStyle>
          <a:p>
            <a:r>
              <a:rPr lang="en-US"/>
              <a:t>Click icon to add picture</a:t>
            </a:r>
            <a:endParaRPr lang="ru-RU" dirty="0"/>
          </a:p>
        </p:txBody>
      </p:sp>
      <p:cxnSp>
        <p:nvCxnSpPr>
          <p:cNvPr id="16" name="Straight Connector 15">
            <a:extLst>
              <a:ext uri="{FF2B5EF4-FFF2-40B4-BE49-F238E27FC236}">
                <a16:creationId xmlns:a16="http://schemas.microsoft.com/office/drawing/2014/main" id="{76A38BEF-96DA-4CBE-8464-985906D9F5F1}"/>
              </a:ext>
            </a:extLst>
          </p:cNvPr>
          <p:cNvCxnSpPr>
            <a:cxnSpLocks/>
          </p:cNvCxnSpPr>
          <p:nvPr userDrawn="1"/>
        </p:nvCxnSpPr>
        <p:spPr>
          <a:xfrm>
            <a:off x="723686" y="1767848"/>
            <a:ext cx="3291840" cy="0"/>
          </a:xfrm>
          <a:prstGeom prst="line">
            <a:avLst/>
          </a:prstGeom>
          <a:ln w="15875">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394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Content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F262E62-E8FA-42DE-BC7E-BA73A13FCBFF}"/>
              </a:ext>
            </a:extLst>
          </p:cNvPr>
          <p:cNvSpPr>
            <a:spLocks noGrp="1"/>
          </p:cNvSpPr>
          <p:nvPr>
            <p:ph type="pic" sz="quarter" idx="15"/>
          </p:nvPr>
        </p:nvSpPr>
        <p:spPr>
          <a:xfrm>
            <a:off x="0" y="0"/>
            <a:ext cx="12193200" cy="6400800"/>
          </a:xfrm>
        </p:spPr>
        <p:txBody>
          <a:bodyPr anchor="ctr" anchorCtr="0"/>
          <a:lstStyle>
            <a:lvl1pPr algn="ctr">
              <a:defRPr/>
            </a:lvl1pPr>
          </a:lstStyle>
          <a:p>
            <a:r>
              <a:rPr lang="en-US"/>
              <a:t>Click icon to add picture</a:t>
            </a:r>
            <a:endParaRPr lang="en-US" dirty="0"/>
          </a:p>
        </p:txBody>
      </p:sp>
      <p:sp>
        <p:nvSpPr>
          <p:cNvPr id="5" name="Text Placeholder 4">
            <a:extLst>
              <a:ext uri="{FF2B5EF4-FFF2-40B4-BE49-F238E27FC236}">
                <a16:creationId xmlns:a16="http://schemas.microsoft.com/office/drawing/2014/main" id="{3B957EED-32E8-4384-BFBB-06742F30AA87}"/>
              </a:ext>
            </a:extLst>
          </p:cNvPr>
          <p:cNvSpPr>
            <a:spLocks noGrp="1"/>
          </p:cNvSpPr>
          <p:nvPr>
            <p:ph type="body" sz="quarter" idx="14" hasCustomPrompt="1"/>
          </p:nvPr>
        </p:nvSpPr>
        <p:spPr>
          <a:xfrm>
            <a:off x="5356422" y="5034909"/>
            <a:ext cx="6835291" cy="817251"/>
          </a:xfrm>
          <a:solidFill>
            <a:srgbClr val="262626"/>
          </a:solidFill>
        </p:spPr>
        <p:txBody>
          <a:bodyPr lIns="396000" tIns="0" anchor="ctr" anchorCtr="0">
            <a:normAutofit/>
          </a:bodyPr>
          <a:lstStyle>
            <a:lvl1pPr>
              <a:defRPr sz="2400">
                <a:solidFill>
                  <a:schemeClr val="accent1">
                    <a:lumMod val="40000"/>
                    <a:lumOff val="60000"/>
                  </a:schemeClr>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Subtitle</a:t>
            </a:r>
            <a:endParaRPr lang="ru-RU" dirty="0"/>
          </a:p>
        </p:txBody>
      </p:sp>
      <p:sp>
        <p:nvSpPr>
          <p:cNvPr id="15" name="Title 14">
            <a:extLst>
              <a:ext uri="{FF2B5EF4-FFF2-40B4-BE49-F238E27FC236}">
                <a16:creationId xmlns:a16="http://schemas.microsoft.com/office/drawing/2014/main" id="{23EC876B-6AD7-452A-94C9-45B89DA7D7D0}"/>
              </a:ext>
            </a:extLst>
          </p:cNvPr>
          <p:cNvSpPr>
            <a:spLocks noGrp="1"/>
          </p:cNvSpPr>
          <p:nvPr>
            <p:ph type="title" hasCustomPrompt="1"/>
          </p:nvPr>
        </p:nvSpPr>
        <p:spPr>
          <a:xfrm>
            <a:off x="5356143" y="3975295"/>
            <a:ext cx="6835858" cy="1089350"/>
          </a:xfrm>
          <a:custGeom>
            <a:avLst/>
            <a:gdLst>
              <a:gd name="connsiteX0" fmla="*/ 0 w 6906198"/>
              <a:gd name="connsiteY0" fmla="*/ 0 h 1089350"/>
              <a:gd name="connsiteX1" fmla="*/ 6906198 w 6906198"/>
              <a:gd name="connsiteY1" fmla="*/ 0 h 1089350"/>
              <a:gd name="connsiteX2" fmla="*/ 6906198 w 6906198"/>
              <a:gd name="connsiteY2" fmla="*/ 1089350 h 1089350"/>
              <a:gd name="connsiteX3" fmla="*/ 3805731 w 6906198"/>
              <a:gd name="connsiteY3" fmla="*/ 1089350 h 1089350"/>
              <a:gd name="connsiteX4" fmla="*/ 218470 w 6906198"/>
              <a:gd name="connsiteY4" fmla="*/ 1089350 h 1089350"/>
              <a:gd name="connsiteX5" fmla="*/ 0 w 6906198"/>
              <a:gd name="connsiteY5" fmla="*/ 1089350 h 108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6198" h="1089350">
                <a:moveTo>
                  <a:pt x="0" y="0"/>
                </a:moveTo>
                <a:lnTo>
                  <a:pt x="6906198" y="0"/>
                </a:lnTo>
                <a:lnTo>
                  <a:pt x="6906198" y="1089350"/>
                </a:lnTo>
                <a:lnTo>
                  <a:pt x="3805731" y="1089350"/>
                </a:lnTo>
                <a:lnTo>
                  <a:pt x="218470" y="1089350"/>
                </a:lnTo>
                <a:lnTo>
                  <a:pt x="0" y="1089350"/>
                </a:lnTo>
                <a:close/>
              </a:path>
            </a:pathLst>
          </a:custGeom>
          <a:solidFill>
            <a:srgbClr val="262626"/>
          </a:solidFill>
        </p:spPr>
        <p:txBody>
          <a:bodyPr wrap="square" lIns="396000" tIns="252000" anchor="t" anchorCtr="0">
            <a:noAutofit/>
          </a:bodyPr>
          <a:lstStyle>
            <a:lvl1pPr>
              <a:lnSpc>
                <a:spcPct val="90000"/>
              </a:lnSpc>
              <a:defRPr sz="3600" b="0">
                <a:solidFill>
                  <a:schemeClr val="bg1"/>
                </a:solidFill>
              </a:defRPr>
            </a:lvl1pPr>
          </a:lstStyle>
          <a:p>
            <a:r>
              <a:rPr lang="en-US" dirty="0"/>
              <a:t>First Lesson Summary</a:t>
            </a:r>
          </a:p>
        </p:txBody>
      </p:sp>
      <p:sp>
        <p:nvSpPr>
          <p:cNvPr id="11" name="Rectangle 10">
            <a:extLst>
              <a:ext uri="{FF2B5EF4-FFF2-40B4-BE49-F238E27FC236}">
                <a16:creationId xmlns:a16="http://schemas.microsoft.com/office/drawing/2014/main" id="{D7110AB5-E047-427B-9192-3F2FCCB479A8}"/>
              </a:ext>
            </a:extLst>
          </p:cNvPr>
          <p:cNvSpPr/>
          <p:nvPr userDrawn="1"/>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 Placeholder 3"/>
          <p:cNvSpPr>
            <a:spLocks noGrp="1"/>
          </p:cNvSpPr>
          <p:nvPr>
            <p:ph type="body" sz="half" idx="2"/>
          </p:nvPr>
        </p:nvSpPr>
        <p:spPr>
          <a:xfrm>
            <a:off x="678635" y="0"/>
            <a:ext cx="3998873" cy="5852160"/>
          </a:xfrm>
          <a:solidFill>
            <a:srgbClr val="262626"/>
          </a:solidFill>
        </p:spPr>
        <p:txBody>
          <a:bodyPr lIns="360000" tIns="46800" rIns="360000" anchor="ctr" anchorCtr="0">
            <a:normAutofit/>
          </a:bodyPr>
          <a:lstStyle>
            <a:lvl1pPr marL="0" indent="0">
              <a:buNone/>
              <a:defRPr lang="en-US" dirty="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5">
            <a:extLst>
              <a:ext uri="{FF2B5EF4-FFF2-40B4-BE49-F238E27FC236}">
                <a16:creationId xmlns:a16="http://schemas.microsoft.com/office/drawing/2014/main" id="{00A2BA60-500D-4BD0-8C7F-2936FDDD1586}"/>
              </a:ext>
            </a:extLst>
          </p:cNvPr>
          <p:cNvSpPr>
            <a:spLocks noGrp="1"/>
          </p:cNvSpPr>
          <p:nvPr>
            <p:ph type="dt" sz="half" idx="10"/>
          </p:nvPr>
        </p:nvSpPr>
        <p:spPr>
          <a:xfrm>
            <a:off x="8218426" y="6446838"/>
            <a:ext cx="2584850" cy="365125"/>
          </a:xfrm>
        </p:spPr>
        <p:txBody>
          <a:bodyPr/>
          <a:lstStyle/>
          <a:p>
            <a:fld id="{9071F196-4D99-4CA1-AF3D-D9270AA86530}" type="datetime1">
              <a:rPr lang="en-US" smtClean="0"/>
              <a:t>1/1/2022</a:t>
            </a:fld>
            <a:endParaRPr lang="en-US" dirty="0"/>
          </a:p>
        </p:txBody>
      </p:sp>
      <p:sp>
        <p:nvSpPr>
          <p:cNvPr id="13" name="Footer Placeholder 6">
            <a:extLst>
              <a:ext uri="{FF2B5EF4-FFF2-40B4-BE49-F238E27FC236}">
                <a16:creationId xmlns:a16="http://schemas.microsoft.com/office/drawing/2014/main" id="{371A0A82-5458-43A1-AD4C-A4FF7CD09F10}"/>
              </a:ext>
            </a:extLst>
          </p:cNvPr>
          <p:cNvSpPr>
            <a:spLocks noGrp="1"/>
          </p:cNvSpPr>
          <p:nvPr>
            <p:ph type="ftr" sz="quarter" idx="11"/>
          </p:nvPr>
        </p:nvSpPr>
        <p:spPr>
          <a:xfrm>
            <a:off x="643051" y="6446838"/>
            <a:ext cx="6818262" cy="365125"/>
          </a:xfrm>
        </p:spPr>
        <p:txBody>
          <a:bodyPr/>
          <a:lstStyle/>
          <a:p>
            <a:r>
              <a:rPr lang="en-US" dirty="0"/>
              <a:t>TEACH A COURSE</a:t>
            </a:r>
          </a:p>
        </p:txBody>
      </p:sp>
      <p:sp>
        <p:nvSpPr>
          <p:cNvPr id="14" name="Slide Number Placeholder 7">
            <a:extLst>
              <a:ext uri="{FF2B5EF4-FFF2-40B4-BE49-F238E27FC236}">
                <a16:creationId xmlns:a16="http://schemas.microsoft.com/office/drawing/2014/main" id="{2ABD9582-0263-41AF-B003-2E748948571F}"/>
              </a:ext>
            </a:extLst>
          </p:cNvPr>
          <p:cNvSpPr>
            <a:spLocks noGrp="1"/>
          </p:cNvSpPr>
          <p:nvPr>
            <p:ph type="sldNum" sz="quarter" idx="12"/>
          </p:nvPr>
        </p:nvSpPr>
        <p:spPr>
          <a:xfrm>
            <a:off x="10930596" y="6446838"/>
            <a:ext cx="617912"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412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chemeClr val="accent1">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CB475C95-6709-4448-8164-8B465DDBFDB6}" type="datetime1">
              <a:rPr lang="en-US" smtClean="0"/>
              <a:t>1/1/2022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r>
              <a:rPr lang="en-US" dirty="0"/>
              <a:t>TEACH A COURSE</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92319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userDrawn="1"/>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660C3818-5B7F-4F38-B42C-7D48EDABA17E}" type="datetime1">
              <a:rPr lang="en-US" smtClean="0"/>
              <a:t>1/1/2022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TEACH A COURSE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8313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E9209D8F-547E-4C36-AE3A-50B051D9F239}" type="datetime1">
              <a:rPr lang="en-US" smtClean="0"/>
              <a:t>1/1/2022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TEACH A COURSE</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08160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hree Content">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6055A408-237F-4430-903D-49994B8E1677}" type="datetime1">
              <a:rPr lang="en-US" smtClean="0"/>
              <a:t>1/1/2022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TEACH A COURSE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Picture Placeholder 5">
            <a:extLst>
              <a:ext uri="{FF2B5EF4-FFF2-40B4-BE49-F238E27FC236}">
                <a16:creationId xmlns:a16="http://schemas.microsoft.com/office/drawing/2014/main" id="{7BF857FE-9EDF-40AC-A282-858EC0C2C6A7}"/>
              </a:ext>
            </a:extLst>
          </p:cNvPr>
          <p:cNvSpPr>
            <a:spLocks noGrp="1"/>
          </p:cNvSpPr>
          <p:nvPr>
            <p:ph type="pic" sz="quarter" idx="13"/>
          </p:nvPr>
        </p:nvSpPr>
        <p:spPr>
          <a:xfrm>
            <a:off x="0" y="0"/>
            <a:ext cx="12192000" cy="6408000"/>
          </a:xfrm>
        </p:spPr>
        <p:txBody>
          <a:bodyPr anchor="ctr" anchorCtr="0">
            <a:normAutofit/>
          </a:bodyPr>
          <a:lstStyle>
            <a:lvl1pPr algn="ctr">
              <a:defRPr sz="1600"/>
            </a:lvl1pPr>
          </a:lstStyle>
          <a:p>
            <a:r>
              <a:rPr lang="en-US"/>
              <a:t>Click icon to add picture</a:t>
            </a:r>
            <a:endParaRPr lang="ru-RU" dirty="0"/>
          </a:p>
        </p:txBody>
      </p:sp>
      <p:sp>
        <p:nvSpPr>
          <p:cNvPr id="13" name="Title 7">
            <a:extLst>
              <a:ext uri="{FF2B5EF4-FFF2-40B4-BE49-F238E27FC236}">
                <a16:creationId xmlns:a16="http://schemas.microsoft.com/office/drawing/2014/main" id="{8BBD3378-DD0B-4070-88AA-07DEEA1B7A80}"/>
              </a:ext>
            </a:extLst>
          </p:cNvPr>
          <p:cNvSpPr>
            <a:spLocks noGrp="1"/>
          </p:cNvSpPr>
          <p:nvPr>
            <p:ph type="title"/>
          </p:nvPr>
        </p:nvSpPr>
        <p:spPr>
          <a:xfrm>
            <a:off x="0" y="0"/>
            <a:ext cx="12192000" cy="1296537"/>
          </a:xfrm>
          <a:solidFill>
            <a:schemeClr val="accent1">
              <a:lumMod val="40000"/>
              <a:lumOff val="60000"/>
              <a:alpha val="50000"/>
            </a:schemeClr>
          </a:solidFill>
        </p:spPr>
        <p:txBody>
          <a:bodyPr lIns="720000" tIns="108000" anchor="ctr" anchorCtr="0">
            <a:normAutofit/>
          </a:bodyPr>
          <a:lstStyle>
            <a:lvl1pPr>
              <a:defRPr sz="3600"/>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B8349DBD-05C9-497A-BAB7-08CE307FB98A}"/>
              </a:ext>
            </a:extLst>
          </p:cNvPr>
          <p:cNvSpPr>
            <a:spLocks noGrp="1"/>
          </p:cNvSpPr>
          <p:nvPr>
            <p:ph sz="half" idx="1"/>
          </p:nvPr>
        </p:nvSpPr>
        <p:spPr>
          <a:xfrm>
            <a:off x="744355" y="1812759"/>
            <a:ext cx="4954159"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3">
            <a:extLst>
              <a:ext uri="{FF2B5EF4-FFF2-40B4-BE49-F238E27FC236}">
                <a16:creationId xmlns:a16="http://schemas.microsoft.com/office/drawing/2014/main" id="{2F227ADD-898B-46CB-92A8-AC4962D20811}"/>
              </a:ext>
            </a:extLst>
          </p:cNvPr>
          <p:cNvSpPr>
            <a:spLocks noGrp="1"/>
          </p:cNvSpPr>
          <p:nvPr>
            <p:ph sz="half" idx="2"/>
          </p:nvPr>
        </p:nvSpPr>
        <p:spPr>
          <a:xfrm>
            <a:off x="6499901" y="1812759"/>
            <a:ext cx="4954159"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8B0AF26B-41C3-4BBB-A8E9-8EAB965C6D7A}"/>
              </a:ext>
            </a:extLst>
          </p:cNvPr>
          <p:cNvCxnSpPr/>
          <p:nvPr userDrawn="1"/>
        </p:nvCxnSpPr>
        <p:spPr>
          <a:xfrm>
            <a:off x="-600" y="1283417"/>
            <a:ext cx="12193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6789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Picture with Content">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274C8CE4-6594-4434-AA7B-C5DDAFBE02A0}" type="datetime1">
              <a:rPr lang="en-US" smtClean="0"/>
              <a:t>1/1/2022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TEACH A COURSE</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12" name="Picture Placeholder 5">
            <a:extLst>
              <a:ext uri="{FF2B5EF4-FFF2-40B4-BE49-F238E27FC236}">
                <a16:creationId xmlns:a16="http://schemas.microsoft.com/office/drawing/2014/main" id="{7BF857FE-9EDF-40AC-A282-858EC0C2C6A7}"/>
              </a:ext>
            </a:extLst>
          </p:cNvPr>
          <p:cNvSpPr>
            <a:spLocks noGrp="1"/>
          </p:cNvSpPr>
          <p:nvPr>
            <p:ph type="pic" sz="quarter" idx="13"/>
          </p:nvPr>
        </p:nvSpPr>
        <p:spPr>
          <a:xfrm>
            <a:off x="0" y="0"/>
            <a:ext cx="12192000" cy="6408000"/>
          </a:xfrm>
        </p:spPr>
        <p:txBody>
          <a:bodyPr anchor="ctr" anchorCtr="0">
            <a:normAutofit/>
          </a:bodyPr>
          <a:lstStyle>
            <a:lvl1pPr algn="ctr">
              <a:defRPr sz="1600"/>
            </a:lvl1pPr>
          </a:lstStyle>
          <a:p>
            <a:r>
              <a:rPr lang="en-US"/>
              <a:t>Click icon to add picture</a:t>
            </a:r>
            <a:endParaRPr lang="ru-RU" dirty="0"/>
          </a:p>
        </p:txBody>
      </p:sp>
      <p:sp>
        <p:nvSpPr>
          <p:cNvPr id="13" name="Title 7">
            <a:extLst>
              <a:ext uri="{FF2B5EF4-FFF2-40B4-BE49-F238E27FC236}">
                <a16:creationId xmlns:a16="http://schemas.microsoft.com/office/drawing/2014/main" id="{8BBD3378-DD0B-4070-88AA-07DEEA1B7A80}"/>
              </a:ext>
            </a:extLst>
          </p:cNvPr>
          <p:cNvSpPr>
            <a:spLocks noGrp="1"/>
          </p:cNvSpPr>
          <p:nvPr>
            <p:ph type="title"/>
          </p:nvPr>
        </p:nvSpPr>
        <p:spPr>
          <a:xfrm>
            <a:off x="0" y="0"/>
            <a:ext cx="12192000" cy="1296537"/>
          </a:xfrm>
          <a:solidFill>
            <a:schemeClr val="accent1">
              <a:lumMod val="40000"/>
              <a:lumOff val="60000"/>
              <a:alpha val="50000"/>
            </a:schemeClr>
          </a:solidFill>
        </p:spPr>
        <p:txBody>
          <a:bodyPr lIns="684000" tIns="108000" anchor="ctr" anchorCtr="0">
            <a:normAutofit/>
          </a:bodyPr>
          <a:lstStyle>
            <a:lvl1pPr>
              <a:defRPr sz="3600"/>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B8349DBD-05C9-497A-BAB7-08CE307FB98A}"/>
              </a:ext>
            </a:extLst>
          </p:cNvPr>
          <p:cNvSpPr>
            <a:spLocks noGrp="1"/>
          </p:cNvSpPr>
          <p:nvPr>
            <p:ph sz="half" idx="1"/>
          </p:nvPr>
        </p:nvSpPr>
        <p:spPr>
          <a:xfrm>
            <a:off x="747981" y="1812759"/>
            <a:ext cx="10905457" cy="40884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Straight Connector 15">
            <a:extLst>
              <a:ext uri="{FF2B5EF4-FFF2-40B4-BE49-F238E27FC236}">
                <a16:creationId xmlns:a16="http://schemas.microsoft.com/office/drawing/2014/main" id="{8B0AF26B-41C3-4BBB-A8E9-8EAB965C6D7A}"/>
              </a:ext>
            </a:extLst>
          </p:cNvPr>
          <p:cNvCxnSpPr/>
          <p:nvPr userDrawn="1"/>
        </p:nvCxnSpPr>
        <p:spPr>
          <a:xfrm>
            <a:off x="-600" y="1283417"/>
            <a:ext cx="12193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329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_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C21F8EC-6CCD-434E-925E-0A9FF574DA19}"/>
              </a:ext>
            </a:extLst>
          </p:cNvPr>
          <p:cNvSpPr>
            <a:spLocks noGrp="1"/>
          </p:cNvSpPr>
          <p:nvPr>
            <p:ph type="pic" sz="quarter" idx="13"/>
          </p:nvPr>
        </p:nvSpPr>
        <p:spPr>
          <a:xfrm>
            <a:off x="0" y="1907362"/>
            <a:ext cx="12192000" cy="4493433"/>
          </a:xfrm>
        </p:spPr>
        <p:txBody>
          <a:bodyPr anchor="ctr" anchorCtr="0"/>
          <a:lstStyle>
            <a:lvl1pPr algn="ctr">
              <a:defRPr/>
            </a:lvl1pPr>
          </a:lstStyle>
          <a:p>
            <a:r>
              <a:rPr lang="en-US"/>
              <a:t>Click icon to add picture</a:t>
            </a:r>
            <a:endParaRPr lang="en-US" dirty="0"/>
          </a:p>
        </p:txBody>
      </p:sp>
      <p:sp>
        <p:nvSpPr>
          <p:cNvPr id="8" name="Title 7"/>
          <p:cNvSpPr>
            <a:spLocks noGrp="1"/>
          </p:cNvSpPr>
          <p:nvPr>
            <p:ph type="title"/>
          </p:nvPr>
        </p:nvSpPr>
        <p:spPr>
          <a:xfrm>
            <a:off x="1097280" y="230332"/>
            <a:ext cx="10058400" cy="1450757"/>
          </a:xfrm>
        </p:spPr>
        <p:txBody>
          <a:bodyPr/>
          <a:lstStyle/>
          <a:p>
            <a:r>
              <a:rPr lang="en-US"/>
              <a:t>Click to edit Master title style</a:t>
            </a:r>
            <a:endParaRPr lang="en-US" dirty="0"/>
          </a:p>
        </p:txBody>
      </p:sp>
      <p:sp>
        <p:nvSpPr>
          <p:cNvPr id="4" name="Content Placeholder 3"/>
          <p:cNvSpPr>
            <a:spLocks noGrp="1"/>
          </p:cNvSpPr>
          <p:nvPr>
            <p:ph sz="half" idx="2"/>
          </p:nvPr>
        </p:nvSpPr>
        <p:spPr>
          <a:xfrm>
            <a:off x="1097280" y="2464540"/>
            <a:ext cx="10058400"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903176FD-E365-4307-A1BF-FBA56929E02D}" type="datetime1">
              <a:rPr lang="en-US" smtClean="0"/>
              <a:t>1/1/2022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TEACH A COURSE</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cxnSp>
        <p:nvCxnSpPr>
          <p:cNvPr id="5" name="Straight Connector 4">
            <a:extLst>
              <a:ext uri="{FF2B5EF4-FFF2-40B4-BE49-F238E27FC236}">
                <a16:creationId xmlns:a16="http://schemas.microsoft.com/office/drawing/2014/main" id="{18DEBF4F-95EE-485E-BCD1-56682C51B641}"/>
              </a:ext>
            </a:extLst>
          </p:cNvPr>
          <p:cNvCxnSpPr/>
          <p:nvPr userDrawn="1"/>
        </p:nvCxnSpPr>
        <p:spPr>
          <a:xfrm>
            <a:off x="0" y="1900553"/>
            <a:ext cx="12192000" cy="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316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F1064CC3-3A25-40C5-8F52-C7B371775282}" type="datetime1">
              <a:rPr lang="en-US" smtClean="0"/>
              <a:t>1/1/2022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TEACH A COURSE</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6" name="Picture Placeholder 5">
            <a:extLst>
              <a:ext uri="{FF2B5EF4-FFF2-40B4-BE49-F238E27FC236}">
                <a16:creationId xmlns:a16="http://schemas.microsoft.com/office/drawing/2014/main" id="{C85C68E9-6B5E-46D9-AAB7-BE93B1378B84}"/>
              </a:ext>
            </a:extLst>
          </p:cNvPr>
          <p:cNvSpPr>
            <a:spLocks noGrp="1"/>
          </p:cNvSpPr>
          <p:nvPr>
            <p:ph type="pic" sz="quarter" idx="13"/>
          </p:nvPr>
        </p:nvSpPr>
        <p:spPr>
          <a:xfrm>
            <a:off x="0" y="1907362"/>
            <a:ext cx="12192000" cy="4493433"/>
          </a:xfrm>
        </p:spPr>
        <p:txBody>
          <a:bodyPr anchor="ctr" anchorCtr="0"/>
          <a:lstStyle>
            <a:lvl1pPr algn="ctr">
              <a:defRPr/>
            </a:lvl1pPr>
          </a:lstStyle>
          <a:p>
            <a:r>
              <a:rPr lang="en-US"/>
              <a:t>Click icon to add picture</a:t>
            </a:r>
            <a:endParaRPr lang="en-US" dirty="0"/>
          </a:p>
        </p:txBody>
      </p:sp>
      <p:sp>
        <p:nvSpPr>
          <p:cNvPr id="7" name="Title 7">
            <a:extLst>
              <a:ext uri="{FF2B5EF4-FFF2-40B4-BE49-F238E27FC236}">
                <a16:creationId xmlns:a16="http://schemas.microsoft.com/office/drawing/2014/main" id="{7DEE74D2-9B60-4DE8-9A31-91D3CBA8DC64}"/>
              </a:ext>
            </a:extLst>
          </p:cNvPr>
          <p:cNvSpPr>
            <a:spLocks noGrp="1"/>
          </p:cNvSpPr>
          <p:nvPr>
            <p:ph type="title"/>
          </p:nvPr>
        </p:nvSpPr>
        <p:spPr>
          <a:xfrm>
            <a:off x="1097280" y="230332"/>
            <a:ext cx="10058400" cy="1450757"/>
          </a:xfrm>
        </p:spPr>
        <p:txBody>
          <a:bodyPr/>
          <a:lstStyle/>
          <a:p>
            <a:r>
              <a:rPr lang="en-US"/>
              <a:t>Click to edit Master title style</a:t>
            </a:r>
            <a:endParaRPr lang="en-US" dirty="0"/>
          </a:p>
        </p:txBody>
      </p:sp>
      <p:sp>
        <p:nvSpPr>
          <p:cNvPr id="8" name="Content Placeholder 3">
            <a:extLst>
              <a:ext uri="{FF2B5EF4-FFF2-40B4-BE49-F238E27FC236}">
                <a16:creationId xmlns:a16="http://schemas.microsoft.com/office/drawing/2014/main" id="{390A09A4-2667-45F1-9F4E-37A50F1F58BA}"/>
              </a:ext>
            </a:extLst>
          </p:cNvPr>
          <p:cNvSpPr>
            <a:spLocks noGrp="1"/>
          </p:cNvSpPr>
          <p:nvPr>
            <p:ph sz="half" idx="2"/>
          </p:nvPr>
        </p:nvSpPr>
        <p:spPr>
          <a:xfrm>
            <a:off x="1080347" y="2346008"/>
            <a:ext cx="10058400" cy="3748194"/>
          </a:xfrm>
        </p:spPr>
        <p:txBody>
          <a:bodyPr numCol="2" spcCol="540000">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CA14E254-0C82-4865-9922-29444D17B571}"/>
              </a:ext>
            </a:extLst>
          </p:cNvPr>
          <p:cNvCxnSpPr/>
          <p:nvPr userDrawn="1"/>
        </p:nvCxnSpPr>
        <p:spPr>
          <a:xfrm>
            <a:off x="0" y="1900553"/>
            <a:ext cx="12192000" cy="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1068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C6553904-8E92-4E81-A5F1-2FE23324A701}" type="datetime1">
              <a:rPr lang="en-US" smtClean="0"/>
              <a:t>1/1/2022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TEACH A COURSE</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1844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F6F61582-894B-4548-8F6A-77DD222024CA}" type="datetime1">
              <a:rPr lang="en-US" smtClean="0"/>
              <a:t>1/1/2022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dirty="0"/>
              <a:t>TEACH A COURSE</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175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BCE8B62D-7B77-49C5-A369-DA7962108BC9}" type="datetime1">
              <a:rPr lang="en-US" smtClean="0"/>
              <a:t>1/1/2022</a:t>
            </a:fld>
            <a:endParaRPr lang="en-US" dirty="0"/>
          </a:p>
        </p:txBody>
      </p:sp>
      <p:sp>
        <p:nvSpPr>
          <p:cNvPr id="5" name="Footer Placeholder 4"/>
          <p:cNvSpPr>
            <a:spLocks noGrp="1"/>
          </p:cNvSpPr>
          <p:nvPr>
            <p:ph type="ftr" sz="quarter" idx="3"/>
          </p:nvPr>
        </p:nvSpPr>
        <p:spPr>
          <a:xfrm>
            <a:off x="643051" y="6446838"/>
            <a:ext cx="6818262" cy="365125"/>
          </a:xfrm>
          <a:prstGeom prst="rect">
            <a:avLst/>
          </a:prstGeom>
        </p:spPr>
        <p:txBody>
          <a:bodyPr vert="horz" lIns="91440" tIns="45720" rIns="91440" bIns="45720" rtlCol="0" anchor="ctr"/>
          <a:lstStyle>
            <a:lvl1pPr algn="l">
              <a:defRPr sz="900" cap="all" baseline="0">
                <a:solidFill>
                  <a:schemeClr val="accent1">
                    <a:lumMod val="40000"/>
                    <a:lumOff val="60000"/>
                  </a:schemeClr>
                </a:solidFill>
              </a:defRPr>
            </a:lvl1pPr>
          </a:lstStyle>
          <a:p>
            <a:r>
              <a:rPr lang="en-US" dirty="0"/>
              <a:t>TEACH A COURSE</a:t>
            </a:r>
          </a:p>
        </p:txBody>
      </p:sp>
      <p:sp>
        <p:nvSpPr>
          <p:cNvPr id="6" name="Slide Number Placeholder 5"/>
          <p:cNvSpPr>
            <a:spLocks noGrp="1"/>
          </p:cNvSpPr>
          <p:nvPr>
            <p:ph type="sldNum" sz="quarter" idx="4"/>
          </p:nvPr>
        </p:nvSpPr>
        <p:spPr>
          <a:xfrm>
            <a:off x="10930596" y="6446838"/>
            <a:ext cx="617912" cy="365125"/>
          </a:xfrm>
          <a:prstGeom prst="rect">
            <a:avLst/>
          </a:prstGeom>
        </p:spPr>
        <p:txBody>
          <a:bodyPr vert="horz" lIns="91440" tIns="45720" rIns="91440" bIns="45720" rtlCol="0" anchor="ctr"/>
          <a:lstStyle>
            <a:lvl1pPr algn="r">
              <a:defRPr sz="1050">
                <a:solidFill>
                  <a:srgbClr val="FFFFFF"/>
                </a:solidFill>
              </a:defRPr>
            </a:lvl1pPr>
          </a:lstStyle>
          <a:p>
            <a:fld id="{3A98EE3D-8CD1-4C3F-BD1C-C98C9596463C}" type="slidenum">
              <a:rPr lang="en-US" smtClean="0"/>
              <a:pPr/>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32827"/>
      </p:ext>
    </p:extLst>
  </p:cSld>
  <p:clrMap bg1="lt1" tx1="dk1" bg2="lt2" tx2="dk2" accent1="accent1" accent2="accent2" accent3="accent3" accent4="accent4" accent5="accent5" accent6="accent6" hlink="hlink" folHlink="folHlink"/>
  <p:sldLayoutIdLst>
    <p:sldLayoutId id="2147483714" r:id="rId1"/>
    <p:sldLayoutId id="2147483734" r:id="rId2"/>
    <p:sldLayoutId id="2147483728" r:id="rId3"/>
    <p:sldLayoutId id="2147483740" r:id="rId4"/>
    <p:sldLayoutId id="2147483741" r:id="rId5"/>
    <p:sldLayoutId id="2147483735" r:id="rId6"/>
    <p:sldLayoutId id="2147483738" r:id="rId7"/>
    <p:sldLayoutId id="2147483730" r:id="rId8"/>
    <p:sldLayoutId id="2147483731" r:id="rId9"/>
    <p:sldLayoutId id="2147483732" r:id="rId10"/>
    <p:sldLayoutId id="2147483736" r:id="rId11"/>
    <p:sldLayoutId id="2147483737" r:id="rId12"/>
    <p:sldLayoutId id="2147483733" r:id="rId13"/>
  </p:sldLayoutIdLst>
  <p:hf hdr="0" dt="0"/>
  <p:txStyles>
    <p:titleStyle>
      <a:lvl1pPr algn="l" defTabSz="914400" rtl="1" eaLnBrk="1" latinLnBrk="0" hangingPunct="1">
        <a:lnSpc>
          <a:spcPct val="90000"/>
        </a:lnSpc>
        <a:spcBef>
          <a:spcPct val="0"/>
        </a:spcBef>
        <a:buNone/>
        <a:defRPr sz="3600" kern="1200" spc="-50" baseline="0">
          <a:solidFill>
            <a:schemeClr val="tx1">
              <a:lumMod val="75000"/>
              <a:lumOff val="25000"/>
            </a:schemeClr>
          </a:solidFill>
          <a:latin typeface="+mj-lt"/>
          <a:ea typeface="+mj-ea"/>
          <a:cs typeface="+mj-cs"/>
        </a:defRPr>
      </a:lvl1pPr>
    </p:titleStyle>
    <p:bodyStyle>
      <a:lvl1pPr marL="91440" indent="-91440" algn="r" defTabSz="914400" rtl="1"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r" defTabSz="914400" rtl="1"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r" defTabSz="914400" rtl="1"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r" defTabSz="914400" rtl="1"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r" defTabSz="914400" rtl="1"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jpg"/><Relationship Id="rId7" Type="http://schemas.openxmlformats.org/officeDocument/2006/relationships/diagramColors" Target="../diagrams/colors4.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jpg"/><Relationship Id="rId7" Type="http://schemas.openxmlformats.org/officeDocument/2006/relationships/diagramColors" Target="../diagrams/colors5.xm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42.jpg"/><Relationship Id="rId7" Type="http://schemas.openxmlformats.org/officeDocument/2006/relationships/diagramColors" Target="../diagrams/colors8.xml"/><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microsoft.com/office/2007/relationships/hdphoto" Target="../media/hdphoto1.wdp"/><Relationship Id="rId4" Type="http://schemas.openxmlformats.org/officeDocument/2006/relationships/diagramData" Target="../diagrams/data1.xm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jpg"/><Relationship Id="rId7"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6" descr="A person using a computer">
            <a:extLst>
              <a:ext uri="{FF2B5EF4-FFF2-40B4-BE49-F238E27FC236}">
                <a16:creationId xmlns:a16="http://schemas.microsoft.com/office/drawing/2014/main" id="{727AE2E7-FD83-4AE9-933A-CAF04898093B}"/>
              </a:ext>
            </a:extLst>
          </p:cNvPr>
          <p:cNvPicPr>
            <a:picLocks noChangeAspect="1"/>
          </p:cNvPicPr>
          <p:nvPr/>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rcRect/>
          <a:stretch/>
        </p:blipFill>
        <p:spPr>
          <a:xfrm>
            <a:off x="2211" y="0"/>
            <a:ext cx="12187578" cy="6408000"/>
          </a:xfrm>
          <a:prstGeom prst="rect">
            <a:avLst/>
          </a:prstGeom>
        </p:spPr>
      </p:pic>
      <p:sp>
        <p:nvSpPr>
          <p:cNvPr id="2" name="Title 1">
            <a:extLst>
              <a:ext uri="{FF2B5EF4-FFF2-40B4-BE49-F238E27FC236}">
                <a16:creationId xmlns:a16="http://schemas.microsoft.com/office/drawing/2014/main" id="{6404E602-40E9-4AFF-88C2-3BD37F40CC37}"/>
              </a:ext>
            </a:extLst>
          </p:cNvPr>
          <p:cNvSpPr>
            <a:spLocks noGrp="1"/>
          </p:cNvSpPr>
          <p:nvPr>
            <p:ph type="ctrTitle"/>
          </p:nvPr>
        </p:nvSpPr>
        <p:spPr>
          <a:xfrm>
            <a:off x="1066800" y="2514568"/>
            <a:ext cx="10058400" cy="1378864"/>
          </a:xfrm>
        </p:spPr>
        <p:txBody>
          <a:bodyPr>
            <a:normAutofit/>
          </a:bodyPr>
          <a:lstStyle/>
          <a:p>
            <a:pPr algn="ctr" rtl="0">
              <a:lnSpc>
                <a:spcPct val="100000"/>
              </a:lnSpc>
              <a:tabLst>
                <a:tab pos="2637155" algn="ctr"/>
                <a:tab pos="5274310" algn="r"/>
              </a:tabLst>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Capstone Project Phase A</a:t>
            </a:r>
            <a:br>
              <a:rPr lang="en-US" sz="2400" dirty="0">
                <a:effectLst/>
                <a:latin typeface="Times New Roman" panose="02020603050405020304" pitchFamily="18" charset="0"/>
                <a:ea typeface="Calibri" panose="020F0502020204030204" pitchFamily="34" charset="0"/>
                <a:cs typeface="Arial" panose="020B0604020202020204" pitchFamily="34" charset="0"/>
              </a:rPr>
            </a:br>
            <a:r>
              <a:rPr lang="he-IL" sz="2400" b="1" dirty="0">
                <a:effectLst/>
                <a:latin typeface="Times New Roman" panose="02020603050405020304" pitchFamily="18" charset="0"/>
                <a:ea typeface="Calibri" panose="020F0502020204030204" pitchFamily="34" charset="0"/>
                <a:cs typeface="Times New Roman" panose="02020603050405020304" pitchFamily="18" charset="0"/>
              </a:rPr>
              <a:t> </a:t>
            </a:r>
            <a:br>
              <a:rPr lang="en-US" sz="2400" dirty="0">
                <a:effectLst/>
                <a:latin typeface="Times New Roman" panose="02020603050405020304" pitchFamily="18" charset="0"/>
                <a:ea typeface="Calibri" panose="020F0502020204030204" pitchFamily="34" charset="0"/>
                <a:cs typeface="Arial" panose="020B0604020202020204" pitchFamily="34" charset="0"/>
              </a:rPr>
            </a:b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Denoising using Noise-to-Noise</a:t>
            </a:r>
            <a:endParaRPr lang="he-IL" sz="9600" dirty="0"/>
          </a:p>
        </p:txBody>
      </p:sp>
      <p:sp>
        <p:nvSpPr>
          <p:cNvPr id="3" name="Subtitle 2">
            <a:extLst>
              <a:ext uri="{FF2B5EF4-FFF2-40B4-BE49-F238E27FC236}">
                <a16:creationId xmlns:a16="http://schemas.microsoft.com/office/drawing/2014/main" id="{3DB91265-4D59-4308-89AA-982275268F1F}"/>
              </a:ext>
            </a:extLst>
          </p:cNvPr>
          <p:cNvSpPr>
            <a:spLocks noGrp="1"/>
          </p:cNvSpPr>
          <p:nvPr>
            <p:ph type="subTitle" idx="1"/>
          </p:nvPr>
        </p:nvSpPr>
        <p:spPr/>
        <p:txBody>
          <a:bodyPr numCol="2">
            <a:normAutofit fontScale="70000" lnSpcReduction="20000"/>
          </a:bodyPr>
          <a:lstStyle/>
          <a:p>
            <a:pPr algn="ctr" rtl="0"/>
            <a:r>
              <a:rPr lang="en-US" u="sng" dirty="0">
                <a:solidFill>
                  <a:srgbClr val="2C3D71"/>
                </a:solidFill>
              </a:rPr>
              <a:t>Supervisor:</a:t>
            </a:r>
          </a:p>
          <a:p>
            <a:pPr algn="ctr" rtl="0"/>
            <a:r>
              <a:rPr lang="en-US" dirty="0">
                <a:solidFill>
                  <a:srgbClr val="2C3D71"/>
                </a:solidFill>
              </a:rPr>
              <a:t>Miri Weiss Cohen</a:t>
            </a:r>
          </a:p>
          <a:p>
            <a:pPr algn="ctr" rtl="0"/>
            <a:endParaRPr lang="en-US" dirty="0">
              <a:solidFill>
                <a:srgbClr val="2C3D71"/>
              </a:solidFill>
            </a:endParaRPr>
          </a:p>
          <a:p>
            <a:pPr algn="ctr" rtl="0"/>
            <a:r>
              <a:rPr lang="en-US" u="sng" dirty="0">
                <a:solidFill>
                  <a:srgbClr val="2C3D71"/>
                </a:solidFill>
              </a:rPr>
              <a:t>Submitters:</a:t>
            </a:r>
          </a:p>
          <a:p>
            <a:pPr algn="ctr" rtl="0"/>
            <a:r>
              <a:rPr lang="en-US" dirty="0">
                <a:solidFill>
                  <a:srgbClr val="2C3D71"/>
                </a:solidFill>
              </a:rPr>
              <a:t>Or Man</a:t>
            </a:r>
          </a:p>
          <a:p>
            <a:pPr algn="ctr" rtl="0"/>
            <a:r>
              <a:rPr lang="en-US" dirty="0" err="1">
                <a:solidFill>
                  <a:srgbClr val="2C3D71"/>
                </a:solidFill>
              </a:rPr>
              <a:t>Liad</a:t>
            </a:r>
            <a:r>
              <a:rPr lang="en-US" dirty="0">
                <a:solidFill>
                  <a:srgbClr val="2C3D71"/>
                </a:solidFill>
              </a:rPr>
              <a:t> </a:t>
            </a:r>
            <a:r>
              <a:rPr lang="en-US" dirty="0" err="1">
                <a:solidFill>
                  <a:srgbClr val="2C3D71"/>
                </a:solidFill>
              </a:rPr>
              <a:t>Yadin</a:t>
            </a:r>
            <a:endParaRPr lang="en-US" dirty="0">
              <a:solidFill>
                <a:srgbClr val="2C3D71"/>
              </a:solidFill>
            </a:endParaRPr>
          </a:p>
        </p:txBody>
      </p:sp>
      <p:pic>
        <p:nvPicPr>
          <p:cNvPr id="4" name="Picture 3" descr="המכללה האקדמית להנדסה אורט בראודה Braude College">
            <a:extLst>
              <a:ext uri="{FF2B5EF4-FFF2-40B4-BE49-F238E27FC236}">
                <a16:creationId xmlns:a16="http://schemas.microsoft.com/office/drawing/2014/main" id="{4AA10DF7-1CCD-4CAE-80D7-6FE47D7365B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1642" y="699290"/>
            <a:ext cx="5735218" cy="1195430"/>
          </a:xfrm>
          <a:prstGeom prst="rect">
            <a:avLst/>
          </a:prstGeom>
          <a:noFill/>
          <a:ln>
            <a:noFill/>
          </a:ln>
        </p:spPr>
      </p:pic>
    </p:spTree>
    <p:extLst>
      <p:ext uri="{BB962C8B-B14F-4D97-AF65-F5344CB8AC3E}">
        <p14:creationId xmlns:p14="http://schemas.microsoft.com/office/powerpoint/2010/main" val="2898077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Man and woman discuss some document">
            <a:extLst>
              <a:ext uri="{FF2B5EF4-FFF2-40B4-BE49-F238E27FC236}">
                <a16:creationId xmlns:a16="http://schemas.microsoft.com/office/drawing/2014/main" id="{63F400D7-215A-43C1-9CE6-FEB5A8A084B3}"/>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Title 2">
            <a:extLst>
              <a:ext uri="{FF2B5EF4-FFF2-40B4-BE49-F238E27FC236}">
                <a16:creationId xmlns:a16="http://schemas.microsoft.com/office/drawing/2014/main" id="{DA019A2A-640A-4285-BA5E-7A47E95D04EC}"/>
              </a:ext>
            </a:extLst>
          </p:cNvPr>
          <p:cNvSpPr>
            <a:spLocks noGrp="1"/>
          </p:cNvSpPr>
          <p:nvPr>
            <p:ph type="title"/>
          </p:nvPr>
        </p:nvSpPr>
        <p:spPr/>
        <p:txBody>
          <a:bodyPr/>
          <a:lstStyle/>
          <a:p>
            <a:r>
              <a:rPr lang="en-US" sz="2400" dirty="0"/>
              <a:t>Research Process</a:t>
            </a:r>
            <a:br>
              <a:rPr lang="en-US" dirty="0"/>
            </a:br>
            <a:r>
              <a:rPr lang="en-US" dirty="0"/>
              <a:t>Dataset</a:t>
            </a:r>
          </a:p>
        </p:txBody>
      </p:sp>
      <p:sp>
        <p:nvSpPr>
          <p:cNvPr id="4" name="Text Placeholder 3">
            <a:extLst>
              <a:ext uri="{FF2B5EF4-FFF2-40B4-BE49-F238E27FC236}">
                <a16:creationId xmlns:a16="http://schemas.microsoft.com/office/drawing/2014/main" id="{FBA1D6E0-6A9C-4ADB-984E-B54DD59C6DF0}"/>
              </a:ext>
            </a:extLst>
          </p:cNvPr>
          <p:cNvSpPr>
            <a:spLocks noGrp="1"/>
          </p:cNvSpPr>
          <p:nvPr>
            <p:ph type="body" sz="half" idx="2"/>
          </p:nvPr>
        </p:nvSpPr>
        <p:spPr>
          <a:xfrm>
            <a:off x="403624" y="2083690"/>
            <a:ext cx="4310736" cy="3311706"/>
          </a:xfrm>
        </p:spPr>
        <p:txBody>
          <a:bodyPr>
            <a:noAutofit/>
          </a:bodyPr>
          <a:lstStyle/>
          <a:p>
            <a:pPr algn="l" rtl="0"/>
            <a:r>
              <a:rPr lang="en-US" sz="2000" dirty="0"/>
              <a:t>“</a:t>
            </a:r>
            <a:r>
              <a:rPr lang="en-US" sz="2000" dirty="0" err="1"/>
              <a:t>DeepLesion</a:t>
            </a:r>
            <a:r>
              <a:rPr lang="en-US" sz="2000" dirty="0"/>
              <a:t>” dataset.</a:t>
            </a:r>
          </a:p>
          <a:p>
            <a:pPr algn="l" rtl="0"/>
            <a:r>
              <a:rPr lang="en-US" sz="2000" dirty="0"/>
              <a:t>32,735 images from 4,400 patients.</a:t>
            </a:r>
          </a:p>
          <a:p>
            <a:pPr algn="l" rtl="0"/>
            <a:r>
              <a:rPr lang="en-US" sz="2000" dirty="0"/>
              <a:t>The dataset is normalized.</a:t>
            </a:r>
          </a:p>
          <a:p>
            <a:pPr algn="l" rtl="0"/>
            <a:r>
              <a:rPr lang="en-US" sz="2000" dirty="0"/>
              <a:t>Noise is added on the fly.</a:t>
            </a:r>
          </a:p>
          <a:p>
            <a:pPr algn="l" rtl="0"/>
            <a:r>
              <a:rPr lang="en-US" sz="2000" dirty="0"/>
              <a:t>Noise is “Additive White Gaussian Noise” (AWGN) </a:t>
            </a:r>
          </a:p>
          <a:p>
            <a:pPr algn="l" rtl="0"/>
            <a:r>
              <a:rPr lang="en-US" sz="2000" dirty="0"/>
              <a:t>AWGN has normal distribution with zero mean. </a:t>
            </a:r>
          </a:p>
        </p:txBody>
      </p:sp>
      <p:sp>
        <p:nvSpPr>
          <p:cNvPr id="5" name="Footer Placeholder 4">
            <a:extLst>
              <a:ext uri="{FF2B5EF4-FFF2-40B4-BE49-F238E27FC236}">
                <a16:creationId xmlns:a16="http://schemas.microsoft.com/office/drawing/2014/main" id="{8DD3FEC5-159E-43A5-9588-54A48A0C2BCE}"/>
              </a:ext>
            </a:extLst>
          </p:cNvPr>
          <p:cNvSpPr>
            <a:spLocks noGrp="1"/>
          </p:cNvSpPr>
          <p:nvPr>
            <p:ph type="ftr" sz="quarter" idx="11"/>
          </p:nvPr>
        </p:nvSpPr>
        <p:spPr/>
        <p:txBody>
          <a:bodyPr/>
          <a:lstStyle/>
          <a:p>
            <a:r>
              <a:rPr lang="en-US" sz="900" spc="100" dirty="0">
                <a:effectLst/>
                <a:latin typeface="Times New Roman" panose="02020603050405020304" pitchFamily="18" charset="0"/>
                <a:ea typeface="Calibri" panose="020F0502020204030204" pitchFamily="34" charset="0"/>
                <a:cs typeface="Times New Roman" panose="02020603050405020304" pitchFamily="18" charset="0"/>
              </a:rPr>
              <a:t>Denoising using Noise-to-Noise</a:t>
            </a:r>
            <a:endParaRPr lang="en-US" spc="100" dirty="0"/>
          </a:p>
        </p:txBody>
      </p:sp>
      <p:sp>
        <p:nvSpPr>
          <p:cNvPr id="2" name="Slide Number Placeholder 1">
            <a:extLst>
              <a:ext uri="{FF2B5EF4-FFF2-40B4-BE49-F238E27FC236}">
                <a16:creationId xmlns:a16="http://schemas.microsoft.com/office/drawing/2014/main" id="{70E83EE9-686B-49B9-8CF4-6F5F84A0A420}"/>
              </a:ext>
            </a:extLst>
          </p:cNvPr>
          <p:cNvSpPr>
            <a:spLocks noGrp="1"/>
          </p:cNvSpPr>
          <p:nvPr>
            <p:ph type="sldNum" sz="quarter" idx="12"/>
          </p:nvPr>
        </p:nvSpPr>
        <p:spPr/>
        <p:txBody>
          <a:bodyPr/>
          <a:lstStyle/>
          <a:p>
            <a:fld id="{3A98EE3D-8CD1-4C3F-BD1C-C98C9596463C}" type="slidenum">
              <a:rPr lang="en-US" smtClean="0"/>
              <a:t>10</a:t>
            </a:fld>
            <a:endParaRPr lang="en-US" dirty="0"/>
          </a:p>
        </p:txBody>
      </p:sp>
      <p:pic>
        <p:nvPicPr>
          <p:cNvPr id="7" name="Picture 6" descr="A picture containing text&#10;&#10;Description automatically generated">
            <a:extLst>
              <a:ext uri="{FF2B5EF4-FFF2-40B4-BE49-F238E27FC236}">
                <a16:creationId xmlns:a16="http://schemas.microsoft.com/office/drawing/2014/main" id="{EB26CAD5-1C99-4DBE-BA5A-5F16FFFB9330}"/>
              </a:ext>
            </a:extLst>
          </p:cNvPr>
          <p:cNvPicPr>
            <a:picLocks noChangeAspect="1"/>
          </p:cNvPicPr>
          <p:nvPr/>
        </p:nvPicPr>
        <p:blipFill rotWithShape="1">
          <a:blip r:embed="rId4"/>
          <a:srcRect l="179" r="39996"/>
          <a:stretch/>
        </p:blipFill>
        <p:spPr>
          <a:xfrm>
            <a:off x="4951803" y="435734"/>
            <a:ext cx="7000543" cy="5528696"/>
          </a:xfrm>
          <a:prstGeom prst="rect">
            <a:avLst/>
          </a:prstGeom>
        </p:spPr>
      </p:pic>
    </p:spTree>
    <p:extLst>
      <p:ext uri="{BB962C8B-B14F-4D97-AF65-F5344CB8AC3E}">
        <p14:creationId xmlns:p14="http://schemas.microsoft.com/office/powerpoint/2010/main" val="3392285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erson using a computer">
            <a:extLst>
              <a:ext uri="{FF2B5EF4-FFF2-40B4-BE49-F238E27FC236}">
                <a16:creationId xmlns:a16="http://schemas.microsoft.com/office/drawing/2014/main" id="{1FE05F69-81FE-41EC-874F-C9DA7048A589}"/>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Footer Placeholder 2">
            <a:extLst>
              <a:ext uri="{FF2B5EF4-FFF2-40B4-BE49-F238E27FC236}">
                <a16:creationId xmlns:a16="http://schemas.microsoft.com/office/drawing/2014/main" id="{4EF15B35-3E87-AB47-A668-38DD000ADF27}"/>
              </a:ext>
            </a:extLst>
          </p:cNvPr>
          <p:cNvSpPr>
            <a:spLocks noGrp="1"/>
          </p:cNvSpPr>
          <p:nvPr>
            <p:ph type="ftr" sz="quarter" idx="11"/>
          </p:nvPr>
        </p:nvSpPr>
        <p:spPr/>
        <p:txBody>
          <a:bodyPr/>
          <a:lstStyle/>
          <a:p>
            <a:r>
              <a:rPr lang="en-US" sz="900" spc="100" dirty="0">
                <a:effectLst/>
                <a:latin typeface="Times New Roman" panose="02020603050405020304" pitchFamily="18" charset="0"/>
                <a:ea typeface="Calibri" panose="020F0502020204030204" pitchFamily="34" charset="0"/>
                <a:cs typeface="Times New Roman" panose="02020603050405020304" pitchFamily="18" charset="0"/>
              </a:rPr>
              <a:t>Denoising using Noise-to-Noise</a:t>
            </a:r>
            <a:endParaRPr lang="en-US" spc="100" dirty="0"/>
          </a:p>
        </p:txBody>
      </p:sp>
      <p:sp>
        <p:nvSpPr>
          <p:cNvPr id="18" name="Slide Number Placeholder 17">
            <a:extLst>
              <a:ext uri="{FF2B5EF4-FFF2-40B4-BE49-F238E27FC236}">
                <a16:creationId xmlns:a16="http://schemas.microsoft.com/office/drawing/2014/main" id="{41B78239-2280-4550-A468-F95E90299A50}"/>
              </a:ext>
            </a:extLst>
          </p:cNvPr>
          <p:cNvSpPr>
            <a:spLocks noGrp="1"/>
          </p:cNvSpPr>
          <p:nvPr>
            <p:ph type="sldNum" sz="quarter" idx="12"/>
          </p:nvPr>
        </p:nvSpPr>
        <p:spPr/>
        <p:txBody>
          <a:bodyPr/>
          <a:lstStyle/>
          <a:p>
            <a:fld id="{3A98EE3D-8CD1-4C3F-BD1C-C98C9596463C}" type="slidenum">
              <a:rPr lang="en-US" smtClean="0"/>
              <a:pPr/>
              <a:t>11</a:t>
            </a:fld>
            <a:endParaRPr lang="en-US" dirty="0"/>
          </a:p>
        </p:txBody>
      </p:sp>
      <p:sp>
        <p:nvSpPr>
          <p:cNvPr id="15" name="Title 14">
            <a:extLst>
              <a:ext uri="{FF2B5EF4-FFF2-40B4-BE49-F238E27FC236}">
                <a16:creationId xmlns:a16="http://schemas.microsoft.com/office/drawing/2014/main" id="{66F458A5-2AF5-4290-8A07-8B68C223F81D}"/>
              </a:ext>
            </a:extLst>
          </p:cNvPr>
          <p:cNvSpPr>
            <a:spLocks noGrp="1"/>
          </p:cNvSpPr>
          <p:nvPr>
            <p:ph type="title"/>
          </p:nvPr>
        </p:nvSpPr>
        <p:spPr/>
        <p:txBody>
          <a:bodyPr/>
          <a:lstStyle/>
          <a:p>
            <a:r>
              <a:rPr lang="en-US" dirty="0"/>
              <a:t>Expected Achievements</a:t>
            </a:r>
          </a:p>
        </p:txBody>
      </p:sp>
      <p:graphicFrame>
        <p:nvGraphicFramePr>
          <p:cNvPr id="10" name="Content Placeholder 2" descr="Smart Art object">
            <a:extLst>
              <a:ext uri="{FF2B5EF4-FFF2-40B4-BE49-F238E27FC236}">
                <a16:creationId xmlns:a16="http://schemas.microsoft.com/office/drawing/2014/main" id="{00E51AD9-52AC-49A5-BF0E-64F1B769CE85}"/>
              </a:ext>
            </a:extLst>
          </p:cNvPr>
          <p:cNvGraphicFramePr>
            <a:graphicFrameLocks noGrp="1"/>
          </p:cNvGraphicFramePr>
          <p:nvPr>
            <p:ph sz="half" idx="1"/>
            <p:extLst>
              <p:ext uri="{D42A27DB-BD31-4B8C-83A1-F6EECF244321}">
                <p14:modId xmlns:p14="http://schemas.microsoft.com/office/powerpoint/2010/main" val="1846646824"/>
              </p:ext>
            </p:extLst>
          </p:nvPr>
        </p:nvGraphicFramePr>
        <p:xfrm>
          <a:off x="744538" y="2563817"/>
          <a:ext cx="9364662" cy="29477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a:extLst>
              <a:ext uri="{FF2B5EF4-FFF2-40B4-BE49-F238E27FC236}">
                <a16:creationId xmlns:a16="http://schemas.microsoft.com/office/drawing/2014/main" id="{22B725F8-F385-474D-8A14-125A65097DD7}"/>
              </a:ext>
            </a:extLst>
          </p:cNvPr>
          <p:cNvSpPr txBox="1"/>
          <p:nvPr/>
        </p:nvSpPr>
        <p:spPr>
          <a:xfrm>
            <a:off x="620123" y="1455821"/>
            <a:ext cx="10928385" cy="1107996"/>
          </a:xfrm>
          <a:prstGeom prst="rect">
            <a:avLst/>
          </a:prstGeom>
          <a:noFill/>
        </p:spPr>
        <p:txBody>
          <a:bodyPr wrap="square" rtlCol="1">
            <a:spAutoFit/>
          </a:bodyPr>
          <a:lstStyle/>
          <a:p>
            <a:r>
              <a:rPr lang="en-US" sz="2400" dirty="0">
                <a:effectLst/>
                <a:ea typeface="Calibri" panose="020F0502020204030204" pitchFamily="34" charset="0"/>
                <a:cs typeface="Times New Roman" panose="02020603050405020304" pitchFamily="18" charset="0"/>
              </a:rPr>
              <a:t>We expect to build a system that will be able to denoise a CT image with better accuracy than other available methods.</a:t>
            </a:r>
            <a:endParaRPr lang="en-US" sz="2400" dirty="0">
              <a:effectLst/>
              <a:ea typeface="Calibri" panose="020F0502020204030204" pitchFamily="34" charset="0"/>
              <a:cs typeface="Arial" panose="020B0604020202020204" pitchFamily="34" charset="0"/>
            </a:endParaRPr>
          </a:p>
          <a:p>
            <a:endParaRPr lang="he-IL" dirty="0"/>
          </a:p>
        </p:txBody>
      </p:sp>
    </p:spTree>
    <p:extLst>
      <p:ext uri="{BB962C8B-B14F-4D97-AF65-F5344CB8AC3E}">
        <p14:creationId xmlns:p14="http://schemas.microsoft.com/office/powerpoint/2010/main" val="1518506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erson using a computer">
            <a:extLst>
              <a:ext uri="{FF2B5EF4-FFF2-40B4-BE49-F238E27FC236}">
                <a16:creationId xmlns:a16="http://schemas.microsoft.com/office/drawing/2014/main" id="{1FE05F69-81FE-41EC-874F-C9DA7048A589}"/>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Footer Placeholder 2">
            <a:extLst>
              <a:ext uri="{FF2B5EF4-FFF2-40B4-BE49-F238E27FC236}">
                <a16:creationId xmlns:a16="http://schemas.microsoft.com/office/drawing/2014/main" id="{4EF15B35-3E87-AB47-A668-38DD000ADF27}"/>
              </a:ext>
            </a:extLst>
          </p:cNvPr>
          <p:cNvSpPr>
            <a:spLocks noGrp="1"/>
          </p:cNvSpPr>
          <p:nvPr>
            <p:ph type="ftr" sz="quarter" idx="11"/>
          </p:nvPr>
        </p:nvSpPr>
        <p:spPr/>
        <p:txBody>
          <a:bodyPr/>
          <a:lstStyle/>
          <a:p>
            <a:r>
              <a:rPr lang="en-US" sz="900" spc="100" dirty="0">
                <a:effectLst/>
                <a:latin typeface="Times New Roman" panose="02020603050405020304" pitchFamily="18" charset="0"/>
                <a:ea typeface="Calibri" panose="020F0502020204030204" pitchFamily="34" charset="0"/>
                <a:cs typeface="Times New Roman" panose="02020603050405020304" pitchFamily="18" charset="0"/>
              </a:rPr>
              <a:t>Denoising using Noise-to-Noise</a:t>
            </a:r>
            <a:endParaRPr lang="en-US" spc="100" dirty="0"/>
          </a:p>
        </p:txBody>
      </p:sp>
      <p:sp>
        <p:nvSpPr>
          <p:cNvPr id="18" name="Slide Number Placeholder 17">
            <a:extLst>
              <a:ext uri="{FF2B5EF4-FFF2-40B4-BE49-F238E27FC236}">
                <a16:creationId xmlns:a16="http://schemas.microsoft.com/office/drawing/2014/main" id="{41B78239-2280-4550-A468-F95E90299A50}"/>
              </a:ext>
            </a:extLst>
          </p:cNvPr>
          <p:cNvSpPr>
            <a:spLocks noGrp="1"/>
          </p:cNvSpPr>
          <p:nvPr>
            <p:ph type="sldNum" sz="quarter" idx="12"/>
          </p:nvPr>
        </p:nvSpPr>
        <p:spPr/>
        <p:txBody>
          <a:bodyPr/>
          <a:lstStyle/>
          <a:p>
            <a:fld id="{3A98EE3D-8CD1-4C3F-BD1C-C98C9596463C}" type="slidenum">
              <a:rPr lang="en-US" smtClean="0"/>
              <a:pPr/>
              <a:t>12</a:t>
            </a:fld>
            <a:endParaRPr lang="en-US" dirty="0"/>
          </a:p>
        </p:txBody>
      </p:sp>
      <p:sp>
        <p:nvSpPr>
          <p:cNvPr id="15" name="Title 14">
            <a:extLst>
              <a:ext uri="{FF2B5EF4-FFF2-40B4-BE49-F238E27FC236}">
                <a16:creationId xmlns:a16="http://schemas.microsoft.com/office/drawing/2014/main" id="{66F458A5-2AF5-4290-8A07-8B68C223F81D}"/>
              </a:ext>
            </a:extLst>
          </p:cNvPr>
          <p:cNvSpPr>
            <a:spLocks noGrp="1"/>
          </p:cNvSpPr>
          <p:nvPr>
            <p:ph type="title"/>
          </p:nvPr>
        </p:nvSpPr>
        <p:spPr/>
        <p:txBody>
          <a:bodyPr/>
          <a:lstStyle/>
          <a:p>
            <a:r>
              <a:rPr lang="en-US" dirty="0"/>
              <a:t>Product - Flow</a:t>
            </a:r>
          </a:p>
        </p:txBody>
      </p:sp>
      <p:pic>
        <p:nvPicPr>
          <p:cNvPr id="7" name="Picture 6">
            <a:extLst>
              <a:ext uri="{FF2B5EF4-FFF2-40B4-BE49-F238E27FC236}">
                <a16:creationId xmlns:a16="http://schemas.microsoft.com/office/drawing/2014/main" id="{D2D229A2-16DD-4100-8A3E-CC075F297FF0}"/>
              </a:ext>
            </a:extLst>
          </p:cNvPr>
          <p:cNvPicPr>
            <a:picLocks noChangeAspect="1"/>
          </p:cNvPicPr>
          <p:nvPr/>
        </p:nvPicPr>
        <p:blipFill>
          <a:blip r:embed="rId4">
            <a:clrChange>
              <a:clrFrom>
                <a:srgbClr val="FFFFFF"/>
              </a:clrFrom>
              <a:clrTo>
                <a:srgbClr val="FFFFFF">
                  <a:alpha val="0"/>
                </a:srgbClr>
              </a:clrTo>
            </a:clrChange>
          </a:blip>
          <a:srcRect/>
          <a:stretch/>
        </p:blipFill>
        <p:spPr>
          <a:xfrm>
            <a:off x="1614438" y="1331390"/>
            <a:ext cx="8963123" cy="5041756"/>
          </a:xfrm>
          <a:prstGeom prst="rect">
            <a:avLst/>
          </a:prstGeom>
        </p:spPr>
      </p:pic>
    </p:spTree>
    <p:extLst>
      <p:ext uri="{BB962C8B-B14F-4D97-AF65-F5344CB8AC3E}">
        <p14:creationId xmlns:p14="http://schemas.microsoft.com/office/powerpoint/2010/main" val="427585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erson using a computer">
            <a:extLst>
              <a:ext uri="{FF2B5EF4-FFF2-40B4-BE49-F238E27FC236}">
                <a16:creationId xmlns:a16="http://schemas.microsoft.com/office/drawing/2014/main" id="{1FE05F69-81FE-41EC-874F-C9DA7048A589}"/>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Footer Placeholder 2">
            <a:extLst>
              <a:ext uri="{FF2B5EF4-FFF2-40B4-BE49-F238E27FC236}">
                <a16:creationId xmlns:a16="http://schemas.microsoft.com/office/drawing/2014/main" id="{4EF15B35-3E87-AB47-A668-38DD000ADF27}"/>
              </a:ext>
            </a:extLst>
          </p:cNvPr>
          <p:cNvSpPr>
            <a:spLocks noGrp="1"/>
          </p:cNvSpPr>
          <p:nvPr>
            <p:ph type="ftr" sz="quarter" idx="11"/>
          </p:nvPr>
        </p:nvSpPr>
        <p:spPr/>
        <p:txBody>
          <a:bodyPr/>
          <a:lstStyle/>
          <a:p>
            <a:r>
              <a:rPr lang="en-US" sz="900" spc="100" dirty="0">
                <a:effectLst/>
                <a:latin typeface="Times New Roman" panose="02020603050405020304" pitchFamily="18" charset="0"/>
                <a:ea typeface="Calibri" panose="020F0502020204030204" pitchFamily="34" charset="0"/>
                <a:cs typeface="Times New Roman" panose="02020603050405020304" pitchFamily="18" charset="0"/>
              </a:rPr>
              <a:t>Denoising using Noise-to-Noise</a:t>
            </a:r>
            <a:endParaRPr lang="en-US" spc="100" dirty="0"/>
          </a:p>
        </p:txBody>
      </p:sp>
      <p:sp>
        <p:nvSpPr>
          <p:cNvPr id="18" name="Slide Number Placeholder 17">
            <a:extLst>
              <a:ext uri="{FF2B5EF4-FFF2-40B4-BE49-F238E27FC236}">
                <a16:creationId xmlns:a16="http://schemas.microsoft.com/office/drawing/2014/main" id="{41B78239-2280-4550-A468-F95E90299A50}"/>
              </a:ext>
            </a:extLst>
          </p:cNvPr>
          <p:cNvSpPr>
            <a:spLocks noGrp="1"/>
          </p:cNvSpPr>
          <p:nvPr>
            <p:ph type="sldNum" sz="quarter" idx="12"/>
          </p:nvPr>
        </p:nvSpPr>
        <p:spPr/>
        <p:txBody>
          <a:bodyPr/>
          <a:lstStyle/>
          <a:p>
            <a:fld id="{3A98EE3D-8CD1-4C3F-BD1C-C98C9596463C}" type="slidenum">
              <a:rPr lang="en-US" smtClean="0"/>
              <a:pPr/>
              <a:t>13</a:t>
            </a:fld>
            <a:endParaRPr lang="en-US" dirty="0"/>
          </a:p>
        </p:txBody>
      </p:sp>
      <p:sp>
        <p:nvSpPr>
          <p:cNvPr id="15" name="Title 14">
            <a:extLst>
              <a:ext uri="{FF2B5EF4-FFF2-40B4-BE49-F238E27FC236}">
                <a16:creationId xmlns:a16="http://schemas.microsoft.com/office/drawing/2014/main" id="{66F458A5-2AF5-4290-8A07-8B68C223F81D}"/>
              </a:ext>
            </a:extLst>
          </p:cNvPr>
          <p:cNvSpPr>
            <a:spLocks noGrp="1"/>
          </p:cNvSpPr>
          <p:nvPr>
            <p:ph type="title"/>
          </p:nvPr>
        </p:nvSpPr>
        <p:spPr/>
        <p:txBody>
          <a:bodyPr/>
          <a:lstStyle/>
          <a:p>
            <a:r>
              <a:rPr lang="en-US" dirty="0"/>
              <a:t>Product - GUI</a:t>
            </a:r>
          </a:p>
        </p:txBody>
      </p:sp>
      <p:pic>
        <p:nvPicPr>
          <p:cNvPr id="7" name="Picture 6" descr="A picture containing text, indoor&#10;&#10;Description automatically generated">
            <a:extLst>
              <a:ext uri="{FF2B5EF4-FFF2-40B4-BE49-F238E27FC236}">
                <a16:creationId xmlns:a16="http://schemas.microsoft.com/office/drawing/2014/main" id="{D2D229A2-16DD-4100-8A3E-CC075F297FF0}"/>
              </a:ext>
            </a:extLst>
          </p:cNvPr>
          <p:cNvPicPr>
            <a:picLocks noChangeAspect="1"/>
          </p:cNvPicPr>
          <p:nvPr/>
        </p:nvPicPr>
        <p:blipFill>
          <a:blip r:embed="rId4"/>
          <a:stretch>
            <a:fillRect/>
          </a:stretch>
        </p:blipFill>
        <p:spPr>
          <a:xfrm>
            <a:off x="1614438" y="1331390"/>
            <a:ext cx="8963123" cy="5041757"/>
          </a:xfrm>
          <a:prstGeom prst="rect">
            <a:avLst/>
          </a:prstGeom>
        </p:spPr>
      </p:pic>
      <p:pic>
        <p:nvPicPr>
          <p:cNvPr id="8" name="Picture 7">
            <a:extLst>
              <a:ext uri="{FF2B5EF4-FFF2-40B4-BE49-F238E27FC236}">
                <a16:creationId xmlns:a16="http://schemas.microsoft.com/office/drawing/2014/main" id="{F14C5B34-3657-476D-9FF3-0093FC428DB0}"/>
              </a:ext>
            </a:extLst>
          </p:cNvPr>
          <p:cNvPicPr>
            <a:picLocks noChangeAspect="1"/>
          </p:cNvPicPr>
          <p:nvPr/>
        </p:nvPicPr>
        <p:blipFill>
          <a:blip r:embed="rId5"/>
          <a:srcRect/>
          <a:stretch/>
        </p:blipFill>
        <p:spPr>
          <a:xfrm>
            <a:off x="1614438" y="1331389"/>
            <a:ext cx="8963123" cy="5041756"/>
          </a:xfrm>
          <a:prstGeom prst="rect">
            <a:avLst/>
          </a:prstGeom>
        </p:spPr>
      </p:pic>
      <p:pic>
        <p:nvPicPr>
          <p:cNvPr id="9" name="Picture 8">
            <a:extLst>
              <a:ext uri="{FF2B5EF4-FFF2-40B4-BE49-F238E27FC236}">
                <a16:creationId xmlns:a16="http://schemas.microsoft.com/office/drawing/2014/main" id="{EF417EBE-0CB1-4847-A2BB-AF93DCC15292}"/>
              </a:ext>
            </a:extLst>
          </p:cNvPr>
          <p:cNvPicPr>
            <a:picLocks noChangeAspect="1"/>
          </p:cNvPicPr>
          <p:nvPr/>
        </p:nvPicPr>
        <p:blipFill>
          <a:blip r:embed="rId6"/>
          <a:srcRect/>
          <a:stretch/>
        </p:blipFill>
        <p:spPr>
          <a:xfrm>
            <a:off x="1612228" y="1331389"/>
            <a:ext cx="8963121" cy="5041756"/>
          </a:xfrm>
          <a:prstGeom prst="rect">
            <a:avLst/>
          </a:prstGeom>
        </p:spPr>
      </p:pic>
    </p:spTree>
    <p:extLst>
      <p:ext uri="{BB962C8B-B14F-4D97-AF65-F5344CB8AC3E}">
        <p14:creationId xmlns:p14="http://schemas.microsoft.com/office/powerpoint/2010/main" val="324712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erson using a computer">
            <a:extLst>
              <a:ext uri="{FF2B5EF4-FFF2-40B4-BE49-F238E27FC236}">
                <a16:creationId xmlns:a16="http://schemas.microsoft.com/office/drawing/2014/main" id="{1FE05F69-81FE-41EC-874F-C9DA7048A589}"/>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Footer Placeholder 2">
            <a:extLst>
              <a:ext uri="{FF2B5EF4-FFF2-40B4-BE49-F238E27FC236}">
                <a16:creationId xmlns:a16="http://schemas.microsoft.com/office/drawing/2014/main" id="{4EF15B35-3E87-AB47-A668-38DD000ADF27}"/>
              </a:ext>
            </a:extLst>
          </p:cNvPr>
          <p:cNvSpPr>
            <a:spLocks noGrp="1"/>
          </p:cNvSpPr>
          <p:nvPr>
            <p:ph type="ftr" sz="quarter" idx="11"/>
          </p:nvPr>
        </p:nvSpPr>
        <p:spPr/>
        <p:txBody>
          <a:bodyPr/>
          <a:lstStyle/>
          <a:p>
            <a:r>
              <a:rPr lang="en-US" sz="900" spc="100" dirty="0">
                <a:effectLst/>
                <a:latin typeface="Times New Roman" panose="02020603050405020304" pitchFamily="18" charset="0"/>
                <a:ea typeface="Calibri" panose="020F0502020204030204" pitchFamily="34" charset="0"/>
                <a:cs typeface="Times New Roman" panose="02020603050405020304" pitchFamily="18" charset="0"/>
              </a:rPr>
              <a:t>Denoising using Noise-to-Noise</a:t>
            </a:r>
            <a:endParaRPr lang="en-US" spc="100" dirty="0"/>
          </a:p>
        </p:txBody>
      </p:sp>
      <p:sp>
        <p:nvSpPr>
          <p:cNvPr id="18" name="Slide Number Placeholder 17">
            <a:extLst>
              <a:ext uri="{FF2B5EF4-FFF2-40B4-BE49-F238E27FC236}">
                <a16:creationId xmlns:a16="http://schemas.microsoft.com/office/drawing/2014/main" id="{41B78239-2280-4550-A468-F95E90299A50}"/>
              </a:ext>
            </a:extLst>
          </p:cNvPr>
          <p:cNvSpPr>
            <a:spLocks noGrp="1"/>
          </p:cNvSpPr>
          <p:nvPr>
            <p:ph type="sldNum" sz="quarter" idx="12"/>
          </p:nvPr>
        </p:nvSpPr>
        <p:spPr/>
        <p:txBody>
          <a:bodyPr/>
          <a:lstStyle/>
          <a:p>
            <a:fld id="{3A98EE3D-8CD1-4C3F-BD1C-C98C9596463C}" type="slidenum">
              <a:rPr lang="en-US" smtClean="0"/>
              <a:pPr/>
              <a:t>14</a:t>
            </a:fld>
            <a:endParaRPr lang="en-US" dirty="0"/>
          </a:p>
        </p:txBody>
      </p:sp>
      <p:sp>
        <p:nvSpPr>
          <p:cNvPr id="15" name="Title 14">
            <a:extLst>
              <a:ext uri="{FF2B5EF4-FFF2-40B4-BE49-F238E27FC236}">
                <a16:creationId xmlns:a16="http://schemas.microsoft.com/office/drawing/2014/main" id="{66F458A5-2AF5-4290-8A07-8B68C223F81D}"/>
              </a:ext>
            </a:extLst>
          </p:cNvPr>
          <p:cNvSpPr>
            <a:spLocks noGrp="1"/>
          </p:cNvSpPr>
          <p:nvPr>
            <p:ph type="title"/>
          </p:nvPr>
        </p:nvSpPr>
        <p:spPr/>
        <p:txBody>
          <a:bodyPr/>
          <a:lstStyle/>
          <a:p>
            <a:r>
              <a:rPr lang="en-US" dirty="0"/>
              <a:t>Verification Plan</a:t>
            </a:r>
          </a:p>
        </p:txBody>
      </p:sp>
      <p:graphicFrame>
        <p:nvGraphicFramePr>
          <p:cNvPr id="5" name="Table 5">
            <a:extLst>
              <a:ext uri="{FF2B5EF4-FFF2-40B4-BE49-F238E27FC236}">
                <a16:creationId xmlns:a16="http://schemas.microsoft.com/office/drawing/2014/main" id="{0C34D21C-16F9-4F4D-9EDA-5FD610328147}"/>
              </a:ext>
            </a:extLst>
          </p:cNvPr>
          <p:cNvGraphicFramePr>
            <a:graphicFrameLocks noGrp="1"/>
          </p:cNvGraphicFramePr>
          <p:nvPr>
            <p:ph sz="half" idx="1"/>
            <p:extLst>
              <p:ext uri="{D42A27DB-BD31-4B8C-83A1-F6EECF244321}">
                <p14:modId xmlns:p14="http://schemas.microsoft.com/office/powerpoint/2010/main" val="3241747257"/>
              </p:ext>
            </p:extLst>
          </p:nvPr>
        </p:nvGraphicFramePr>
        <p:xfrm>
          <a:off x="864157" y="1742481"/>
          <a:ext cx="10684352" cy="4219574"/>
        </p:xfrm>
        <a:graphic>
          <a:graphicData uri="http://schemas.openxmlformats.org/drawingml/2006/table">
            <a:tbl>
              <a:tblPr rtl="1" firstRow="1" bandRow="1">
                <a:tableStyleId>{5C22544A-7EE6-4342-B048-85BDC9FD1C3A}</a:tableStyleId>
              </a:tblPr>
              <a:tblGrid>
                <a:gridCol w="4233341">
                  <a:extLst>
                    <a:ext uri="{9D8B030D-6E8A-4147-A177-3AD203B41FA5}">
                      <a16:colId xmlns:a16="http://schemas.microsoft.com/office/drawing/2014/main" val="2931502177"/>
                    </a:ext>
                  </a:extLst>
                </a:gridCol>
                <a:gridCol w="4223921">
                  <a:extLst>
                    <a:ext uri="{9D8B030D-6E8A-4147-A177-3AD203B41FA5}">
                      <a16:colId xmlns:a16="http://schemas.microsoft.com/office/drawing/2014/main" val="1483706060"/>
                    </a:ext>
                  </a:extLst>
                </a:gridCol>
                <a:gridCol w="2227090">
                  <a:extLst>
                    <a:ext uri="{9D8B030D-6E8A-4147-A177-3AD203B41FA5}">
                      <a16:colId xmlns:a16="http://schemas.microsoft.com/office/drawing/2014/main" val="2316037462"/>
                    </a:ext>
                  </a:extLst>
                </a:gridCol>
              </a:tblGrid>
              <a:tr h="447310">
                <a:tc>
                  <a:txBody>
                    <a:bodyPr/>
                    <a:lstStyle/>
                    <a:p>
                      <a:pPr algn="ctr" rtl="1">
                        <a:lnSpc>
                          <a:spcPct val="150000"/>
                        </a:lnSpc>
                        <a:spcAft>
                          <a:spcPts val="800"/>
                        </a:spcAft>
                      </a:pPr>
                      <a:r>
                        <a:rPr lang="en-US" sz="2000" b="1">
                          <a:effectLst/>
                          <a:latin typeface="+mn-lt"/>
                          <a:ea typeface="Times New Roman" panose="02020603050405020304" pitchFamily="18" charset="0"/>
                          <a:cs typeface="Times New Roman" panose="02020603050405020304" pitchFamily="18" charset="0"/>
                        </a:rPr>
                        <a:t>Expected result</a:t>
                      </a:r>
                      <a:endParaRPr lang="en-US" sz="2000">
                        <a:effectLst/>
                        <a:latin typeface="+mn-lt"/>
                        <a:ea typeface="Calibri" panose="020F0502020204030204" pitchFamily="34" charset="0"/>
                        <a:cs typeface="Arial" panose="020B0604020202020204" pitchFamily="34" charset="0"/>
                      </a:endParaRPr>
                    </a:p>
                  </a:txBody>
                  <a:tcPr marL="68580" marR="68580" marT="0" marB="0"/>
                </a:tc>
                <a:tc>
                  <a:txBody>
                    <a:bodyPr/>
                    <a:lstStyle/>
                    <a:p>
                      <a:pPr algn="ctr" rtl="1">
                        <a:lnSpc>
                          <a:spcPct val="150000"/>
                        </a:lnSpc>
                        <a:spcAft>
                          <a:spcPts val="800"/>
                        </a:spcAft>
                      </a:pPr>
                      <a:r>
                        <a:rPr lang="en-US" sz="2000" b="1">
                          <a:effectLst/>
                          <a:latin typeface="+mn-lt"/>
                          <a:ea typeface="Calibri" panose="020F0502020204030204" pitchFamily="34" charset="0"/>
                          <a:cs typeface="Arial" panose="020B0604020202020204" pitchFamily="34" charset="0"/>
                        </a:rPr>
                        <a:t>Test case</a:t>
                      </a:r>
                      <a:endParaRPr lang="en-US" sz="2000">
                        <a:effectLst/>
                        <a:latin typeface="+mn-lt"/>
                        <a:ea typeface="Calibri" panose="020F0502020204030204" pitchFamily="34" charset="0"/>
                        <a:cs typeface="Arial" panose="020B0604020202020204" pitchFamily="34" charset="0"/>
                      </a:endParaRPr>
                    </a:p>
                  </a:txBody>
                  <a:tcPr marL="68580" marR="68580" marT="0" marB="0"/>
                </a:tc>
                <a:tc>
                  <a:txBody>
                    <a:bodyPr/>
                    <a:lstStyle/>
                    <a:p>
                      <a:pPr algn="ctr" rtl="1">
                        <a:lnSpc>
                          <a:spcPct val="150000"/>
                        </a:lnSpc>
                        <a:spcAft>
                          <a:spcPts val="800"/>
                        </a:spcAft>
                      </a:pPr>
                      <a:r>
                        <a:rPr lang="en-US" sz="2000" b="1" dirty="0">
                          <a:effectLst/>
                          <a:latin typeface="+mn-lt"/>
                          <a:ea typeface="Calibri" panose="020F0502020204030204" pitchFamily="34" charset="0"/>
                          <a:cs typeface="Arial" panose="020B0604020202020204" pitchFamily="34" charset="0"/>
                        </a:rPr>
                        <a:t>Case number</a:t>
                      </a:r>
                      <a:endParaRPr lang="en-US" sz="2000" dirty="0">
                        <a:effectLst/>
                        <a:latin typeface="+mn-lt"/>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52804669"/>
                  </a:ext>
                </a:extLst>
              </a:tr>
              <a:tr h="622098">
                <a:tc>
                  <a:txBody>
                    <a:bodyPr/>
                    <a:lstStyle/>
                    <a:p>
                      <a:pPr algn="ctr" rtl="1">
                        <a:lnSpc>
                          <a:spcPct val="150000"/>
                        </a:lnSpc>
                        <a:spcAft>
                          <a:spcPts val="800"/>
                        </a:spcAft>
                      </a:pPr>
                      <a:r>
                        <a:rPr lang="en-US" sz="2000">
                          <a:effectLst/>
                          <a:latin typeface="+mn-lt"/>
                          <a:ea typeface="Times New Roman" panose="02020603050405020304" pitchFamily="18" charset="0"/>
                          <a:cs typeface="Times New Roman" panose="02020603050405020304" pitchFamily="18" charset="0"/>
                        </a:rPr>
                        <a:t>Error message: "Wrong format"</a:t>
                      </a:r>
                      <a:endParaRPr lang="en-US" sz="2000">
                        <a:effectLst/>
                        <a:latin typeface="+mn-lt"/>
                        <a:ea typeface="Calibri" panose="020F0502020204030204" pitchFamily="34" charset="0"/>
                        <a:cs typeface="Arial" panose="020B0604020202020204" pitchFamily="34" charset="0"/>
                      </a:endParaRPr>
                    </a:p>
                  </a:txBody>
                  <a:tcPr marL="68580" marR="68580" marT="0" marB="0"/>
                </a:tc>
                <a:tc>
                  <a:txBody>
                    <a:bodyPr/>
                    <a:lstStyle/>
                    <a:p>
                      <a:pPr algn="ctr" rtl="1">
                        <a:lnSpc>
                          <a:spcPct val="150000"/>
                        </a:lnSpc>
                        <a:spcAft>
                          <a:spcPts val="800"/>
                        </a:spcAft>
                      </a:pPr>
                      <a:r>
                        <a:rPr lang="en-US" sz="2000">
                          <a:effectLst/>
                          <a:latin typeface="+mn-lt"/>
                          <a:ea typeface="Times New Roman" panose="02020603050405020304" pitchFamily="18" charset="0"/>
                          <a:cs typeface="Times New Roman" panose="02020603050405020304" pitchFamily="18" charset="0"/>
                        </a:rPr>
                        <a:t>Insert wrong picture format</a:t>
                      </a:r>
                      <a:endParaRPr lang="en-US" sz="2000">
                        <a:effectLst/>
                        <a:latin typeface="+mn-lt"/>
                        <a:ea typeface="Calibri" panose="020F0502020204030204" pitchFamily="34" charset="0"/>
                        <a:cs typeface="Arial" panose="020B0604020202020204" pitchFamily="34" charset="0"/>
                      </a:endParaRPr>
                    </a:p>
                  </a:txBody>
                  <a:tcPr marL="68580" marR="68580" marT="0" marB="0"/>
                </a:tc>
                <a:tc>
                  <a:txBody>
                    <a:bodyPr/>
                    <a:lstStyle/>
                    <a:p>
                      <a:pPr algn="ctr" rtl="1">
                        <a:lnSpc>
                          <a:spcPct val="150000"/>
                        </a:lnSpc>
                        <a:spcAft>
                          <a:spcPts val="800"/>
                        </a:spcAft>
                      </a:pPr>
                      <a:r>
                        <a:rPr lang="en-US" sz="2000" dirty="0">
                          <a:effectLst/>
                          <a:latin typeface="+mn-lt"/>
                          <a:ea typeface="Calibri" panose="020F0502020204030204" pitchFamily="34" charset="0"/>
                          <a:cs typeface="Arial" panose="020B0604020202020204" pitchFamily="34" charset="0"/>
                        </a:rPr>
                        <a:t>1</a:t>
                      </a:r>
                    </a:p>
                  </a:txBody>
                  <a:tcPr marL="68580" marR="68580" marT="0" marB="0"/>
                </a:tc>
                <a:extLst>
                  <a:ext uri="{0D108BD9-81ED-4DB2-BD59-A6C34878D82A}">
                    <a16:rowId xmlns:a16="http://schemas.microsoft.com/office/drawing/2014/main" val="1396866543"/>
                  </a:ext>
                </a:extLst>
              </a:tr>
              <a:tr h="622098">
                <a:tc>
                  <a:txBody>
                    <a:bodyPr/>
                    <a:lstStyle/>
                    <a:p>
                      <a:pPr algn="ctr" rtl="1">
                        <a:lnSpc>
                          <a:spcPct val="150000"/>
                        </a:lnSpc>
                        <a:spcAft>
                          <a:spcPts val="800"/>
                        </a:spcAft>
                      </a:pPr>
                      <a:r>
                        <a:rPr lang="en-US" sz="2000">
                          <a:effectLst/>
                          <a:latin typeface="+mn-lt"/>
                          <a:ea typeface="Times New Roman" panose="02020603050405020304" pitchFamily="18" charset="0"/>
                          <a:cs typeface="Times New Roman" panose="02020603050405020304" pitchFamily="18" charset="0"/>
                        </a:rPr>
                        <a:t>The system will denoise the picture</a:t>
                      </a:r>
                      <a:endParaRPr lang="en-US" sz="2000">
                        <a:effectLst/>
                        <a:latin typeface="+mn-lt"/>
                        <a:ea typeface="Calibri" panose="020F0502020204030204" pitchFamily="34" charset="0"/>
                        <a:cs typeface="Arial" panose="020B0604020202020204" pitchFamily="34" charset="0"/>
                      </a:endParaRPr>
                    </a:p>
                  </a:txBody>
                  <a:tcPr marL="68580" marR="68580" marT="0" marB="0"/>
                </a:tc>
                <a:tc>
                  <a:txBody>
                    <a:bodyPr/>
                    <a:lstStyle/>
                    <a:p>
                      <a:pPr algn="ctr" rtl="1">
                        <a:lnSpc>
                          <a:spcPct val="150000"/>
                        </a:lnSpc>
                        <a:spcAft>
                          <a:spcPts val="800"/>
                        </a:spcAft>
                      </a:pPr>
                      <a:r>
                        <a:rPr lang="en-US" sz="2000">
                          <a:effectLst/>
                          <a:latin typeface="+mn-lt"/>
                          <a:ea typeface="Times New Roman" panose="02020603050405020304" pitchFamily="18" charset="0"/>
                          <a:cs typeface="Times New Roman" panose="02020603050405020304" pitchFamily="18" charset="0"/>
                        </a:rPr>
                        <a:t>Insert expected picture format</a:t>
                      </a:r>
                      <a:endParaRPr lang="en-US" sz="2000">
                        <a:effectLst/>
                        <a:latin typeface="+mn-lt"/>
                        <a:ea typeface="Calibri" panose="020F0502020204030204" pitchFamily="34" charset="0"/>
                        <a:cs typeface="Arial" panose="020B0604020202020204" pitchFamily="34" charset="0"/>
                      </a:endParaRPr>
                    </a:p>
                  </a:txBody>
                  <a:tcPr marL="68580" marR="68580" marT="0" marB="0"/>
                </a:tc>
                <a:tc>
                  <a:txBody>
                    <a:bodyPr/>
                    <a:lstStyle/>
                    <a:p>
                      <a:pPr algn="ctr" rtl="1">
                        <a:lnSpc>
                          <a:spcPct val="150000"/>
                        </a:lnSpc>
                        <a:spcAft>
                          <a:spcPts val="800"/>
                        </a:spcAft>
                      </a:pPr>
                      <a:r>
                        <a:rPr lang="en-US" sz="2000" dirty="0">
                          <a:effectLst/>
                          <a:latin typeface="+mn-lt"/>
                          <a:ea typeface="Calibri" panose="020F0502020204030204" pitchFamily="34" charset="0"/>
                          <a:cs typeface="Arial" panose="020B0604020202020204" pitchFamily="34" charset="0"/>
                        </a:rPr>
                        <a:t>2</a:t>
                      </a:r>
                    </a:p>
                  </a:txBody>
                  <a:tcPr marL="68580" marR="68580" marT="0" marB="0"/>
                </a:tc>
                <a:extLst>
                  <a:ext uri="{0D108BD9-81ED-4DB2-BD59-A6C34878D82A}">
                    <a16:rowId xmlns:a16="http://schemas.microsoft.com/office/drawing/2014/main" val="3321739280"/>
                  </a:ext>
                </a:extLst>
              </a:tr>
              <a:tr h="952985">
                <a:tc>
                  <a:txBody>
                    <a:bodyPr/>
                    <a:lstStyle/>
                    <a:p>
                      <a:pPr algn="ctr" rtl="1">
                        <a:lnSpc>
                          <a:spcPct val="150000"/>
                        </a:lnSpc>
                        <a:spcAft>
                          <a:spcPts val="800"/>
                        </a:spcAft>
                      </a:pPr>
                      <a:r>
                        <a:rPr lang="en-US" sz="2000">
                          <a:effectLst/>
                          <a:latin typeface="+mn-lt"/>
                          <a:ea typeface="Times New Roman" panose="02020603050405020304" pitchFamily="18" charset="0"/>
                          <a:cs typeface="Times New Roman" panose="02020603050405020304" pitchFamily="18" charset="0"/>
                        </a:rPr>
                        <a:t>Error message: "Insert picture"</a:t>
                      </a:r>
                      <a:endParaRPr lang="en-US" sz="2000">
                        <a:effectLst/>
                        <a:latin typeface="+mn-lt"/>
                        <a:ea typeface="Calibri" panose="020F0502020204030204" pitchFamily="34" charset="0"/>
                        <a:cs typeface="Arial" panose="020B0604020202020204" pitchFamily="34" charset="0"/>
                      </a:endParaRPr>
                    </a:p>
                  </a:txBody>
                  <a:tcPr marL="68580" marR="68580" marT="0" marB="0"/>
                </a:tc>
                <a:tc>
                  <a:txBody>
                    <a:bodyPr/>
                    <a:lstStyle/>
                    <a:p>
                      <a:pPr algn="ctr" rtl="1">
                        <a:lnSpc>
                          <a:spcPct val="150000"/>
                        </a:lnSpc>
                        <a:spcAft>
                          <a:spcPts val="800"/>
                        </a:spcAft>
                      </a:pPr>
                      <a:r>
                        <a:rPr lang="en-US" sz="2000">
                          <a:effectLst/>
                          <a:latin typeface="+mn-lt"/>
                          <a:ea typeface="Times New Roman" panose="02020603050405020304" pitchFamily="18" charset="0"/>
                          <a:cs typeface="Times New Roman" panose="02020603050405020304" pitchFamily="18" charset="0"/>
                        </a:rPr>
                        <a:t>Press "Denoise CT scan" without inserting a picture</a:t>
                      </a:r>
                      <a:endParaRPr lang="en-US" sz="2000">
                        <a:effectLst/>
                        <a:latin typeface="+mn-lt"/>
                        <a:ea typeface="Calibri" panose="020F0502020204030204" pitchFamily="34" charset="0"/>
                        <a:cs typeface="Arial" panose="020B0604020202020204" pitchFamily="34" charset="0"/>
                      </a:endParaRPr>
                    </a:p>
                  </a:txBody>
                  <a:tcPr marL="68580" marR="68580" marT="0" marB="0"/>
                </a:tc>
                <a:tc>
                  <a:txBody>
                    <a:bodyPr/>
                    <a:lstStyle/>
                    <a:p>
                      <a:pPr algn="ctr" rtl="1">
                        <a:lnSpc>
                          <a:spcPct val="150000"/>
                        </a:lnSpc>
                        <a:spcAft>
                          <a:spcPts val="800"/>
                        </a:spcAft>
                      </a:pPr>
                      <a:r>
                        <a:rPr lang="en-US" sz="2000" dirty="0">
                          <a:effectLst/>
                          <a:latin typeface="+mn-lt"/>
                          <a:ea typeface="Calibri" panose="020F0502020204030204" pitchFamily="34" charset="0"/>
                          <a:cs typeface="Arial" panose="020B0604020202020204" pitchFamily="34" charset="0"/>
                        </a:rPr>
                        <a:t>3</a:t>
                      </a:r>
                    </a:p>
                  </a:txBody>
                  <a:tcPr marL="68580" marR="68580" marT="0" marB="0"/>
                </a:tc>
                <a:extLst>
                  <a:ext uri="{0D108BD9-81ED-4DB2-BD59-A6C34878D82A}">
                    <a16:rowId xmlns:a16="http://schemas.microsoft.com/office/drawing/2014/main" val="2597498608"/>
                  </a:ext>
                </a:extLst>
              </a:tr>
              <a:tr h="952985">
                <a:tc>
                  <a:txBody>
                    <a:bodyPr/>
                    <a:lstStyle/>
                    <a:p>
                      <a:pPr algn="ctr" rtl="1">
                        <a:lnSpc>
                          <a:spcPct val="150000"/>
                        </a:lnSpc>
                        <a:spcAft>
                          <a:spcPts val="800"/>
                        </a:spcAft>
                      </a:pPr>
                      <a:r>
                        <a:rPr lang="en-US" sz="2000">
                          <a:effectLst/>
                          <a:latin typeface="+mn-lt"/>
                          <a:ea typeface="Times New Roman" panose="02020603050405020304" pitchFamily="18" charset="0"/>
                          <a:cs typeface="Times New Roman" panose="02020603050405020304" pitchFamily="18" charset="0"/>
                        </a:rPr>
                        <a:t>The system will denoise the picture</a:t>
                      </a:r>
                      <a:endParaRPr lang="en-US" sz="2000">
                        <a:effectLst/>
                        <a:latin typeface="+mn-lt"/>
                        <a:ea typeface="Calibri" panose="020F0502020204030204" pitchFamily="34" charset="0"/>
                        <a:cs typeface="Arial" panose="020B0604020202020204" pitchFamily="34" charset="0"/>
                      </a:endParaRPr>
                    </a:p>
                  </a:txBody>
                  <a:tcPr marL="68580" marR="68580" marT="0" marB="0"/>
                </a:tc>
                <a:tc>
                  <a:txBody>
                    <a:bodyPr/>
                    <a:lstStyle/>
                    <a:p>
                      <a:pPr algn="ctr" rtl="1">
                        <a:lnSpc>
                          <a:spcPct val="150000"/>
                        </a:lnSpc>
                        <a:spcAft>
                          <a:spcPts val="800"/>
                        </a:spcAft>
                      </a:pPr>
                      <a:r>
                        <a:rPr lang="en-US" sz="2000">
                          <a:effectLst/>
                          <a:latin typeface="+mn-lt"/>
                          <a:ea typeface="Times New Roman" panose="02020603050405020304" pitchFamily="18" charset="0"/>
                          <a:cs typeface="Times New Roman" panose="02020603050405020304" pitchFamily="18" charset="0"/>
                        </a:rPr>
                        <a:t>Press "Denoise CT scan" after inserting a picture</a:t>
                      </a:r>
                      <a:endParaRPr lang="en-US" sz="2000">
                        <a:effectLst/>
                        <a:latin typeface="+mn-lt"/>
                        <a:ea typeface="Calibri" panose="020F0502020204030204" pitchFamily="34" charset="0"/>
                        <a:cs typeface="Arial" panose="020B0604020202020204" pitchFamily="34" charset="0"/>
                      </a:endParaRPr>
                    </a:p>
                  </a:txBody>
                  <a:tcPr marL="68580" marR="68580" marT="0" marB="0"/>
                </a:tc>
                <a:tc>
                  <a:txBody>
                    <a:bodyPr/>
                    <a:lstStyle/>
                    <a:p>
                      <a:pPr algn="ctr" rtl="1">
                        <a:lnSpc>
                          <a:spcPct val="150000"/>
                        </a:lnSpc>
                        <a:spcAft>
                          <a:spcPts val="800"/>
                        </a:spcAft>
                      </a:pPr>
                      <a:r>
                        <a:rPr lang="en-US" sz="2000" dirty="0">
                          <a:effectLst/>
                          <a:latin typeface="+mn-lt"/>
                          <a:ea typeface="Calibri" panose="020F0502020204030204" pitchFamily="34" charset="0"/>
                          <a:cs typeface="Arial" panose="020B0604020202020204" pitchFamily="34" charset="0"/>
                        </a:rPr>
                        <a:t>4</a:t>
                      </a:r>
                    </a:p>
                  </a:txBody>
                  <a:tcPr marL="68580" marR="68580" marT="0" marB="0"/>
                </a:tc>
                <a:extLst>
                  <a:ext uri="{0D108BD9-81ED-4DB2-BD59-A6C34878D82A}">
                    <a16:rowId xmlns:a16="http://schemas.microsoft.com/office/drawing/2014/main" val="906429756"/>
                  </a:ext>
                </a:extLst>
              </a:tr>
              <a:tr h="622098">
                <a:tc>
                  <a:txBody>
                    <a:bodyPr/>
                    <a:lstStyle/>
                    <a:p>
                      <a:pPr algn="ctr" rtl="1">
                        <a:lnSpc>
                          <a:spcPct val="150000"/>
                        </a:lnSpc>
                        <a:spcAft>
                          <a:spcPts val="800"/>
                        </a:spcAft>
                      </a:pPr>
                      <a:r>
                        <a:rPr lang="en-US" sz="2000" dirty="0">
                          <a:effectLst/>
                          <a:latin typeface="+mn-lt"/>
                          <a:ea typeface="Times New Roman" panose="02020603050405020304" pitchFamily="18" charset="0"/>
                          <a:cs typeface="Times New Roman" panose="02020603050405020304" pitchFamily="18" charset="0"/>
                        </a:rPr>
                        <a:t>Back to the main window</a:t>
                      </a:r>
                      <a:endParaRPr lang="en-US" sz="2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algn="ctr" rtl="1">
                        <a:lnSpc>
                          <a:spcPct val="150000"/>
                        </a:lnSpc>
                        <a:spcAft>
                          <a:spcPts val="800"/>
                        </a:spcAft>
                      </a:pPr>
                      <a:r>
                        <a:rPr lang="en-US" sz="2000" dirty="0">
                          <a:effectLst/>
                          <a:latin typeface="+mn-lt"/>
                          <a:ea typeface="Times New Roman" panose="02020603050405020304" pitchFamily="18" charset="0"/>
                          <a:cs typeface="Times New Roman" panose="02020603050405020304" pitchFamily="18" charset="0"/>
                        </a:rPr>
                        <a:t>Press "back"</a:t>
                      </a:r>
                      <a:endParaRPr lang="en-US" sz="2000" dirty="0">
                        <a:effectLst/>
                        <a:latin typeface="+mn-lt"/>
                        <a:ea typeface="Calibri" panose="020F0502020204030204" pitchFamily="34" charset="0"/>
                        <a:cs typeface="Arial" panose="020B0604020202020204" pitchFamily="34" charset="0"/>
                      </a:endParaRPr>
                    </a:p>
                  </a:txBody>
                  <a:tcPr marL="68580" marR="68580" marT="0" marB="0"/>
                </a:tc>
                <a:tc>
                  <a:txBody>
                    <a:bodyPr/>
                    <a:lstStyle/>
                    <a:p>
                      <a:pPr algn="ctr" rtl="1">
                        <a:lnSpc>
                          <a:spcPct val="150000"/>
                        </a:lnSpc>
                        <a:spcAft>
                          <a:spcPts val="800"/>
                        </a:spcAft>
                      </a:pPr>
                      <a:r>
                        <a:rPr lang="en-US" sz="2000" dirty="0">
                          <a:effectLst/>
                          <a:latin typeface="+mn-lt"/>
                          <a:ea typeface="Calibri" panose="020F0502020204030204" pitchFamily="34" charset="0"/>
                          <a:cs typeface="Arial" panose="020B0604020202020204" pitchFamily="34" charset="0"/>
                        </a:rPr>
                        <a:t>5</a:t>
                      </a:r>
                    </a:p>
                  </a:txBody>
                  <a:tcPr marL="68580" marR="68580" marT="0" marB="0"/>
                </a:tc>
                <a:extLst>
                  <a:ext uri="{0D108BD9-81ED-4DB2-BD59-A6C34878D82A}">
                    <a16:rowId xmlns:a16="http://schemas.microsoft.com/office/drawing/2014/main" val="2337212419"/>
                  </a:ext>
                </a:extLst>
              </a:tr>
            </a:tbl>
          </a:graphicData>
        </a:graphic>
      </p:graphicFrame>
    </p:spTree>
    <p:extLst>
      <p:ext uri="{BB962C8B-B14F-4D97-AF65-F5344CB8AC3E}">
        <p14:creationId xmlns:p14="http://schemas.microsoft.com/office/powerpoint/2010/main" val="3169786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98202" y="516835"/>
            <a:ext cx="3448259" cy="1666501"/>
          </a:xfrm>
        </p:spPr>
        <p:txBody>
          <a:bodyPr vert="horz" lIns="91440" tIns="45720" rIns="91440" bIns="45720" rtlCol="0" anchor="b">
            <a:normAutofit/>
          </a:bodyPr>
          <a:lstStyle/>
          <a:p>
            <a:pPr algn="ctr"/>
            <a:r>
              <a:rPr lang="en-US" sz="4000" dirty="0">
                <a:solidFill>
                  <a:srgbClr val="FFFFFF"/>
                </a:solidFill>
              </a:rPr>
              <a:t>Questions?</a:t>
            </a:r>
          </a:p>
        </p:txBody>
      </p:sp>
      <p:cxnSp>
        <p:nvCxnSpPr>
          <p:cNvPr id="28" name="Straight Connector 2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Content Placeholder 5" descr="Surgeon examining digital brain scan on monitor with patient in the background">
            <a:extLst>
              <a:ext uri="{FF2B5EF4-FFF2-40B4-BE49-F238E27FC236}">
                <a16:creationId xmlns:a16="http://schemas.microsoft.com/office/drawing/2014/main" id="{BF79C0FC-6A53-48FD-A2FB-DC1F7E6C6B69}"/>
              </a:ext>
            </a:extLst>
          </p:cNvPr>
          <p:cNvPicPr>
            <a:picLocks noGrp="1" noChangeAspect="1"/>
          </p:cNvPicPr>
          <p:nvPr>
            <p:ph sz="half" idx="2"/>
          </p:nvPr>
        </p:nvPicPr>
        <p:blipFill rotWithShape="1">
          <a:blip r:embed="rId3"/>
          <a:srcRect l="8270" r="10764"/>
          <a:stretch/>
        </p:blipFill>
        <p:spPr>
          <a:xfrm>
            <a:off x="4433076" y="0"/>
            <a:ext cx="7758924" cy="6388607"/>
          </a:xfrm>
          <a:prstGeom prst="rect">
            <a:avLst/>
          </a:prstGeom>
        </p:spPr>
      </p:pic>
      <p:sp>
        <p:nvSpPr>
          <p:cNvPr id="4" name="Footer Placeholder 3">
            <a:extLst>
              <a:ext uri="{FF2B5EF4-FFF2-40B4-BE49-F238E27FC236}">
                <a16:creationId xmlns:a16="http://schemas.microsoft.com/office/drawing/2014/main" id="{94E186FA-5C4C-4ED3-90C4-8DB38BD9C85F}"/>
              </a:ext>
            </a:extLst>
          </p:cNvPr>
          <p:cNvSpPr>
            <a:spLocks noGrp="1"/>
          </p:cNvSpPr>
          <p:nvPr>
            <p:ph type="ftr" sz="quarter" idx="11"/>
          </p:nvPr>
        </p:nvSpPr>
        <p:spPr/>
        <p:txBody>
          <a:bodyPr/>
          <a:lstStyle/>
          <a:p>
            <a:r>
              <a:rPr lang="en-US" sz="900" spc="100" dirty="0">
                <a:effectLst/>
                <a:latin typeface="Times New Roman" panose="02020603050405020304" pitchFamily="18" charset="0"/>
                <a:ea typeface="Calibri" panose="020F0502020204030204" pitchFamily="34" charset="0"/>
                <a:cs typeface="Times New Roman" panose="02020603050405020304" pitchFamily="18" charset="0"/>
              </a:rPr>
              <a:t>Denoising using Noise-to-Noise</a:t>
            </a:r>
            <a:endParaRPr lang="en-US" spc="100" dirty="0"/>
          </a:p>
        </p:txBody>
      </p:sp>
      <p:sp>
        <p:nvSpPr>
          <p:cNvPr id="5" name="Slide Number Placeholder 4">
            <a:extLst>
              <a:ext uri="{FF2B5EF4-FFF2-40B4-BE49-F238E27FC236}">
                <a16:creationId xmlns:a16="http://schemas.microsoft.com/office/drawing/2014/main" id="{486B821F-B541-46B1-BC2A-76D9C1FC48EB}"/>
              </a:ext>
            </a:extLst>
          </p:cNvPr>
          <p:cNvSpPr>
            <a:spLocks noGrp="1"/>
          </p:cNvSpPr>
          <p:nvPr>
            <p:ph type="sldNum" sz="quarter" idx="12"/>
          </p:nvPr>
        </p:nvSpPr>
        <p:spPr/>
        <p:txBody>
          <a:bodyPr/>
          <a:lstStyle/>
          <a:p>
            <a:fld id="{3A98EE3D-8CD1-4C3F-BD1C-C98C9596463C}" type="slidenum">
              <a:rPr lang="en-US" smtClean="0"/>
              <a:t>15</a:t>
            </a:fld>
            <a:endParaRPr lang="en-US" dirty="0"/>
          </a:p>
        </p:txBody>
      </p:sp>
    </p:spTree>
    <p:extLst>
      <p:ext uri="{BB962C8B-B14F-4D97-AF65-F5344CB8AC3E}">
        <p14:creationId xmlns:p14="http://schemas.microsoft.com/office/powerpoint/2010/main" val="255840900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wo women engineers in the laboratory">
            <a:extLst>
              <a:ext uri="{FF2B5EF4-FFF2-40B4-BE49-F238E27FC236}">
                <a16:creationId xmlns:a16="http://schemas.microsoft.com/office/drawing/2014/main" id="{801D26BD-C777-4D54-BB49-2E97776B30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 y="87"/>
            <a:ext cx="12192031" cy="4914912"/>
          </a:xfrm>
          <a:prstGeom prst="rect">
            <a:avLst/>
          </a:prstGeom>
        </p:spPr>
      </p:pic>
      <p:sp>
        <p:nvSpPr>
          <p:cNvPr id="24" name="Rectangle 17">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B512D56-3115-4658-A559-1918ADBF37B8}"/>
              </a:ext>
            </a:extLst>
          </p:cNvPr>
          <p:cNvSpPr>
            <a:spLocks noGrp="1"/>
          </p:cNvSpPr>
          <p:nvPr>
            <p:ph type="ctrTitle"/>
          </p:nvPr>
        </p:nvSpPr>
        <p:spPr>
          <a:xfrm>
            <a:off x="828675" y="5120639"/>
            <a:ext cx="7137263" cy="1280161"/>
          </a:xfrm>
        </p:spPr>
        <p:txBody>
          <a:bodyPr anchor="ctr">
            <a:normAutofit/>
          </a:bodyPr>
          <a:lstStyle/>
          <a:p>
            <a:pPr algn="r"/>
            <a:r>
              <a:rPr lang="en-US" sz="4800" dirty="0">
                <a:solidFill>
                  <a:srgbClr val="FFFFFF"/>
                </a:solidFill>
              </a:rPr>
              <a:t>Teach a Course</a:t>
            </a:r>
          </a:p>
        </p:txBody>
      </p:sp>
      <p:sp>
        <p:nvSpPr>
          <p:cNvPr id="3" name="Subtitle 2">
            <a:extLst>
              <a:ext uri="{FF2B5EF4-FFF2-40B4-BE49-F238E27FC236}">
                <a16:creationId xmlns:a16="http://schemas.microsoft.com/office/drawing/2014/main" id="{9548BE92-E817-4C9A-B197-64FAE3ED7D63}"/>
              </a:ext>
            </a:extLst>
          </p:cNvPr>
          <p:cNvSpPr>
            <a:spLocks noGrp="1"/>
          </p:cNvSpPr>
          <p:nvPr>
            <p:ph type="subTitle" idx="1"/>
          </p:nvPr>
        </p:nvSpPr>
        <p:spPr>
          <a:xfrm>
            <a:off x="8289580" y="5166359"/>
            <a:ext cx="3073745" cy="1188721"/>
          </a:xfrm>
        </p:spPr>
        <p:txBody>
          <a:bodyPr anchor="ctr">
            <a:normAutofit/>
          </a:bodyPr>
          <a:lstStyle/>
          <a:p>
            <a:r>
              <a:rPr lang="en-US" sz="1500" dirty="0"/>
              <a:t>Presentation</a:t>
            </a:r>
          </a:p>
          <a:p>
            <a:r>
              <a:rPr lang="en-US" sz="1500" dirty="0"/>
              <a:t>subtitle</a:t>
            </a:r>
          </a:p>
        </p:txBody>
      </p:sp>
      <p:cxnSp>
        <p:nvCxnSpPr>
          <p:cNvPr id="25" name="Straight Connector 19">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68584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erson using a computer">
            <a:extLst>
              <a:ext uri="{FF2B5EF4-FFF2-40B4-BE49-F238E27FC236}">
                <a16:creationId xmlns:a16="http://schemas.microsoft.com/office/drawing/2014/main" id="{1FE05F69-81FE-41EC-874F-C9DA7048A589}"/>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Footer Placeholder 2">
            <a:extLst>
              <a:ext uri="{FF2B5EF4-FFF2-40B4-BE49-F238E27FC236}">
                <a16:creationId xmlns:a16="http://schemas.microsoft.com/office/drawing/2014/main" id="{4EF15B35-3E87-AB47-A668-38DD000ADF27}"/>
              </a:ext>
            </a:extLst>
          </p:cNvPr>
          <p:cNvSpPr>
            <a:spLocks noGrp="1"/>
          </p:cNvSpPr>
          <p:nvPr>
            <p:ph type="ftr" sz="quarter" idx="11"/>
          </p:nvPr>
        </p:nvSpPr>
        <p:spPr/>
        <p:txBody>
          <a:bodyPr/>
          <a:lstStyle/>
          <a:p>
            <a:r>
              <a:rPr lang="en-US" dirty="0"/>
              <a:t>TEACH A COURSE</a:t>
            </a:r>
          </a:p>
        </p:txBody>
      </p:sp>
      <p:sp>
        <p:nvSpPr>
          <p:cNvPr id="18" name="Slide Number Placeholder 17">
            <a:extLst>
              <a:ext uri="{FF2B5EF4-FFF2-40B4-BE49-F238E27FC236}">
                <a16:creationId xmlns:a16="http://schemas.microsoft.com/office/drawing/2014/main" id="{41B78239-2280-4550-A468-F95E90299A50}"/>
              </a:ext>
            </a:extLst>
          </p:cNvPr>
          <p:cNvSpPr>
            <a:spLocks noGrp="1"/>
          </p:cNvSpPr>
          <p:nvPr>
            <p:ph type="sldNum" sz="quarter" idx="12"/>
          </p:nvPr>
        </p:nvSpPr>
        <p:spPr/>
        <p:txBody>
          <a:bodyPr/>
          <a:lstStyle/>
          <a:p>
            <a:fld id="{3A98EE3D-8CD1-4C3F-BD1C-C98C9596463C}" type="slidenum">
              <a:rPr lang="en-US" smtClean="0"/>
              <a:pPr/>
              <a:t>17</a:t>
            </a:fld>
            <a:endParaRPr lang="en-US" dirty="0"/>
          </a:p>
        </p:txBody>
      </p:sp>
      <p:sp>
        <p:nvSpPr>
          <p:cNvPr id="15" name="Title 14">
            <a:extLst>
              <a:ext uri="{FF2B5EF4-FFF2-40B4-BE49-F238E27FC236}">
                <a16:creationId xmlns:a16="http://schemas.microsoft.com/office/drawing/2014/main" id="{66F458A5-2AF5-4290-8A07-8B68C223F81D}"/>
              </a:ext>
            </a:extLst>
          </p:cNvPr>
          <p:cNvSpPr>
            <a:spLocks noGrp="1"/>
          </p:cNvSpPr>
          <p:nvPr>
            <p:ph type="title"/>
          </p:nvPr>
        </p:nvSpPr>
        <p:spPr/>
        <p:txBody>
          <a:bodyPr/>
          <a:lstStyle/>
          <a:p>
            <a:r>
              <a:rPr lang="en-US" dirty="0"/>
              <a:t>Course Outline</a:t>
            </a:r>
            <a:endParaRPr lang="ru-RU" dirty="0"/>
          </a:p>
        </p:txBody>
      </p:sp>
      <p:graphicFrame>
        <p:nvGraphicFramePr>
          <p:cNvPr id="10" name="Content Placeholder 2" descr="Smart Art object">
            <a:extLst>
              <a:ext uri="{FF2B5EF4-FFF2-40B4-BE49-F238E27FC236}">
                <a16:creationId xmlns:a16="http://schemas.microsoft.com/office/drawing/2014/main" id="{00E51AD9-52AC-49A5-BF0E-64F1B769CE85}"/>
              </a:ext>
            </a:extLst>
          </p:cNvPr>
          <p:cNvGraphicFramePr>
            <a:graphicFrameLocks noGrp="1"/>
          </p:cNvGraphicFramePr>
          <p:nvPr>
            <p:ph sz="half" idx="1"/>
            <p:extLst>
              <p:ext uri="{D42A27DB-BD31-4B8C-83A1-F6EECF244321}">
                <p14:modId xmlns:p14="http://schemas.microsoft.com/office/powerpoint/2010/main" val="100794934"/>
              </p:ext>
            </p:extLst>
          </p:nvPr>
        </p:nvGraphicFramePr>
        <p:xfrm>
          <a:off x="744538" y="1985990"/>
          <a:ext cx="4954587" cy="3748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9849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7071E00-ABE1-44FD-92BD-2769C2C9C727}"/>
              </a:ext>
            </a:extLst>
          </p:cNvPr>
          <p:cNvSpPr>
            <a:spLocks noGrp="1"/>
          </p:cNvSpPr>
          <p:nvPr>
            <p:ph type="title"/>
          </p:nvPr>
        </p:nvSpPr>
        <p:spPr>
          <a:xfrm>
            <a:off x="598202" y="516835"/>
            <a:ext cx="3448259" cy="1666501"/>
          </a:xfrm>
        </p:spPr>
        <p:txBody>
          <a:bodyPr vert="horz" lIns="91440" tIns="45720" rIns="91440" bIns="45720" rtlCol="0" anchor="b">
            <a:normAutofit/>
          </a:bodyPr>
          <a:lstStyle/>
          <a:p>
            <a:r>
              <a:rPr lang="en-US" sz="4000" dirty="0">
                <a:solidFill>
                  <a:srgbClr val="FFFFFF"/>
                </a:solidFill>
              </a:rPr>
              <a:t>First Lesson</a:t>
            </a:r>
          </a:p>
        </p:txBody>
      </p:sp>
      <p:cxnSp>
        <p:nvCxnSpPr>
          <p:cNvPr id="28" name="Straight Connector 2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A7BD30D-629F-49D4-AE04-2D99B365E4B8}"/>
              </a:ext>
            </a:extLst>
          </p:cNvPr>
          <p:cNvSpPr>
            <a:spLocks noGrp="1"/>
          </p:cNvSpPr>
          <p:nvPr>
            <p:ph sz="half" idx="1"/>
          </p:nvPr>
        </p:nvSpPr>
        <p:spPr>
          <a:xfrm>
            <a:off x="505657" y="2604280"/>
            <a:ext cx="3448259" cy="3342747"/>
          </a:xfrm>
        </p:spPr>
        <p:txBody>
          <a:bodyPr vert="horz" lIns="0" tIns="45720" rIns="0" bIns="45720" rtlCol="0">
            <a:normAutofit/>
          </a:bodyPr>
          <a:lstStyle/>
          <a:p>
            <a:pPr marL="216000" indent="0">
              <a:spcAft>
                <a:spcPts val="0"/>
              </a:spcAft>
              <a:buFont typeface="Calibri" panose="020F0502020204030204" pitchFamily="34" charset="0"/>
              <a:buNone/>
            </a:pPr>
            <a:r>
              <a:rPr lang="en-US" sz="1800" dirty="0">
                <a:solidFill>
                  <a:schemeClr val="accent1">
                    <a:lumMod val="40000"/>
                    <a:lumOff val="60000"/>
                  </a:schemeClr>
                </a:solidFill>
              </a:rPr>
              <a:t>We will cover these skills:</a:t>
            </a:r>
          </a:p>
          <a:p>
            <a:pPr marL="404813" indent="-215900">
              <a:spcBef>
                <a:spcPts val="600"/>
              </a:spcBef>
              <a:spcAft>
                <a:spcPts val="0"/>
              </a:spcAft>
              <a:buFont typeface="Wingdings" panose="05000000000000000000" pitchFamily="2" charset="2"/>
              <a:buChar char="§"/>
            </a:pPr>
            <a:r>
              <a:rPr lang="en-US" dirty="0">
                <a:solidFill>
                  <a:srgbClr val="FFFFFF"/>
                </a:solidFill>
              </a:rPr>
              <a:t>First skill</a:t>
            </a:r>
          </a:p>
          <a:p>
            <a:pPr marL="404813" indent="-215900">
              <a:spcBef>
                <a:spcPts val="600"/>
              </a:spcBef>
              <a:spcAft>
                <a:spcPts val="0"/>
              </a:spcAft>
              <a:buFont typeface="Wingdings" panose="05000000000000000000" pitchFamily="2" charset="2"/>
              <a:buChar char="§"/>
            </a:pPr>
            <a:r>
              <a:rPr lang="en-US" dirty="0">
                <a:solidFill>
                  <a:srgbClr val="FFFFFF"/>
                </a:solidFill>
              </a:rPr>
              <a:t>Second skill</a:t>
            </a:r>
          </a:p>
          <a:p>
            <a:pPr marL="404813" indent="-215900">
              <a:spcBef>
                <a:spcPts val="600"/>
              </a:spcBef>
              <a:spcAft>
                <a:spcPts val="0"/>
              </a:spcAft>
              <a:buFont typeface="Wingdings" panose="05000000000000000000" pitchFamily="2" charset="2"/>
              <a:buChar char="§"/>
            </a:pPr>
            <a:r>
              <a:rPr lang="en-US" dirty="0">
                <a:solidFill>
                  <a:srgbClr val="FFFFFF"/>
                </a:solidFill>
              </a:rPr>
              <a:t>Third skill</a:t>
            </a:r>
          </a:p>
        </p:txBody>
      </p:sp>
      <p:pic>
        <p:nvPicPr>
          <p:cNvPr id="6" name="Content Placeholder 5" descr="Laptop screen with some code">
            <a:extLst>
              <a:ext uri="{FF2B5EF4-FFF2-40B4-BE49-F238E27FC236}">
                <a16:creationId xmlns:a16="http://schemas.microsoft.com/office/drawing/2014/main" id="{BF79C0FC-6A53-48FD-A2FB-DC1F7E6C6B6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4656015" y="10"/>
            <a:ext cx="7534264" cy="6857990"/>
          </a:xfrm>
          <a:prstGeom prst="rect">
            <a:avLst/>
          </a:prstGeom>
        </p:spPr>
      </p:pic>
      <p:sp>
        <p:nvSpPr>
          <p:cNvPr id="4" name="Footer Placeholder 3">
            <a:extLst>
              <a:ext uri="{FF2B5EF4-FFF2-40B4-BE49-F238E27FC236}">
                <a16:creationId xmlns:a16="http://schemas.microsoft.com/office/drawing/2014/main" id="{94E186FA-5C4C-4ED3-90C4-8DB38BD9C85F}"/>
              </a:ext>
            </a:extLst>
          </p:cNvPr>
          <p:cNvSpPr>
            <a:spLocks noGrp="1"/>
          </p:cNvSpPr>
          <p:nvPr>
            <p:ph type="ftr" sz="quarter" idx="11"/>
          </p:nvPr>
        </p:nvSpPr>
        <p:spPr/>
        <p:txBody>
          <a:bodyPr/>
          <a:lstStyle/>
          <a:p>
            <a:r>
              <a:rPr lang="en-US" dirty="0"/>
              <a:t>TEACH A COURSE</a:t>
            </a:r>
          </a:p>
        </p:txBody>
      </p:sp>
      <p:sp>
        <p:nvSpPr>
          <p:cNvPr id="5" name="Slide Number Placeholder 4">
            <a:extLst>
              <a:ext uri="{FF2B5EF4-FFF2-40B4-BE49-F238E27FC236}">
                <a16:creationId xmlns:a16="http://schemas.microsoft.com/office/drawing/2014/main" id="{486B821F-B541-46B1-BC2A-76D9C1FC48EB}"/>
              </a:ext>
            </a:extLst>
          </p:cNvPr>
          <p:cNvSpPr>
            <a:spLocks noGrp="1"/>
          </p:cNvSpPr>
          <p:nvPr>
            <p:ph type="sldNum" sz="quarter" idx="12"/>
          </p:nvPr>
        </p:nvSpPr>
        <p:spPr/>
        <p:txBody>
          <a:bodyPr/>
          <a:lstStyle/>
          <a:p>
            <a:fld id="{3A98EE3D-8CD1-4C3F-BD1C-C98C9596463C}" type="slidenum">
              <a:rPr lang="en-US" smtClean="0"/>
              <a:t>18</a:t>
            </a:fld>
            <a:endParaRPr lang="en-US" dirty="0"/>
          </a:p>
        </p:txBody>
      </p:sp>
    </p:spTree>
    <p:extLst>
      <p:ext uri="{BB962C8B-B14F-4D97-AF65-F5344CB8AC3E}">
        <p14:creationId xmlns:p14="http://schemas.microsoft.com/office/powerpoint/2010/main" val="330971913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Man shows something on laptop">
            <a:extLst>
              <a:ext uri="{FF2B5EF4-FFF2-40B4-BE49-F238E27FC236}">
                <a16:creationId xmlns:a16="http://schemas.microsoft.com/office/drawing/2014/main" id="{22FB2237-B866-4C19-BF30-A9BFA8E15C02}"/>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2" name="Footer Placeholder 1">
            <a:extLst>
              <a:ext uri="{FF2B5EF4-FFF2-40B4-BE49-F238E27FC236}">
                <a16:creationId xmlns:a16="http://schemas.microsoft.com/office/drawing/2014/main" id="{C4B22FA0-BA43-4FB3-B8B8-40528C0A9633}"/>
              </a:ext>
            </a:extLst>
          </p:cNvPr>
          <p:cNvSpPr>
            <a:spLocks noGrp="1"/>
          </p:cNvSpPr>
          <p:nvPr>
            <p:ph type="ftr" sz="quarter" idx="11"/>
          </p:nvPr>
        </p:nvSpPr>
        <p:spPr/>
        <p:txBody>
          <a:bodyPr/>
          <a:lstStyle/>
          <a:p>
            <a:r>
              <a:rPr lang="en-US" dirty="0"/>
              <a:t>TEACH A COURSE</a:t>
            </a:r>
          </a:p>
        </p:txBody>
      </p:sp>
      <p:sp>
        <p:nvSpPr>
          <p:cNvPr id="17" name="Slide Number Placeholder 16">
            <a:extLst>
              <a:ext uri="{FF2B5EF4-FFF2-40B4-BE49-F238E27FC236}">
                <a16:creationId xmlns:a16="http://schemas.microsoft.com/office/drawing/2014/main" id="{19D203D7-52C0-41AB-9238-F69D51235EC0}"/>
              </a:ext>
            </a:extLst>
          </p:cNvPr>
          <p:cNvSpPr>
            <a:spLocks noGrp="1"/>
          </p:cNvSpPr>
          <p:nvPr>
            <p:ph type="sldNum" sz="quarter" idx="12"/>
          </p:nvPr>
        </p:nvSpPr>
        <p:spPr/>
        <p:txBody>
          <a:bodyPr/>
          <a:lstStyle/>
          <a:p>
            <a:fld id="{3A98EE3D-8CD1-4C3F-BD1C-C98C9596463C}" type="slidenum">
              <a:rPr lang="en-US" smtClean="0"/>
              <a:pPr/>
              <a:t>19</a:t>
            </a:fld>
            <a:endParaRPr lang="en-US" dirty="0"/>
          </a:p>
        </p:txBody>
      </p:sp>
      <p:sp>
        <p:nvSpPr>
          <p:cNvPr id="5" name="Title 4">
            <a:extLst>
              <a:ext uri="{FF2B5EF4-FFF2-40B4-BE49-F238E27FC236}">
                <a16:creationId xmlns:a16="http://schemas.microsoft.com/office/drawing/2014/main" id="{8AD2E63C-40F7-4CF4-BE57-F002221AABF4}"/>
              </a:ext>
            </a:extLst>
          </p:cNvPr>
          <p:cNvSpPr>
            <a:spLocks noGrp="1"/>
          </p:cNvSpPr>
          <p:nvPr>
            <p:ph type="title"/>
          </p:nvPr>
        </p:nvSpPr>
        <p:spPr/>
        <p:txBody>
          <a:bodyPr/>
          <a:lstStyle/>
          <a:p>
            <a:r>
              <a:rPr lang="en-US" dirty="0"/>
              <a:t>First Skill</a:t>
            </a:r>
            <a:endParaRPr lang="ru-RU" dirty="0"/>
          </a:p>
        </p:txBody>
      </p:sp>
      <p:sp>
        <p:nvSpPr>
          <p:cNvPr id="6" name="Content Placeholder 5">
            <a:extLst>
              <a:ext uri="{FF2B5EF4-FFF2-40B4-BE49-F238E27FC236}">
                <a16:creationId xmlns:a16="http://schemas.microsoft.com/office/drawing/2014/main" id="{F3317B3A-F74B-4C4D-837E-EF535894307C}"/>
              </a:ext>
            </a:extLst>
          </p:cNvPr>
          <p:cNvSpPr>
            <a:spLocks noGrp="1"/>
          </p:cNvSpPr>
          <p:nvPr>
            <p:ph sz="half" idx="1"/>
          </p:nvPr>
        </p:nvSpPr>
        <p:spPr>
          <a:xfrm>
            <a:off x="514715" y="1812759"/>
            <a:ext cx="10905457" cy="2679030"/>
          </a:xfrm>
        </p:spPr>
        <p:txBody>
          <a:bodyPr numCol="2" spcCol="540000"/>
          <a:lstStyle/>
          <a:p>
            <a:pPr marL="171450" indent="-171450">
              <a:lnSpc>
                <a:spcPct val="90000"/>
              </a:lnSpc>
              <a:spcBef>
                <a:spcPts val="1800"/>
              </a:spcBef>
              <a:spcAft>
                <a:spcPts val="0"/>
              </a:spcAft>
              <a:buFont typeface="Wingdings" panose="05000000000000000000" pitchFamily="2" charset="2"/>
              <a:buChar char="§"/>
            </a:pPr>
            <a:r>
              <a:rPr lang="en-US" sz="1600" dirty="0"/>
              <a:t>Lorem ipsum dolor sit amet, consectetuer adipiscing elit. Maecenas porttitor congue massa. Fusce posuere, magna sed pulvinar ultricies, purus lectus malesuada libero, sit amet commodo magna eros quis urna.</a:t>
            </a:r>
          </a:p>
          <a:p>
            <a:pPr marL="171450" indent="-171450">
              <a:lnSpc>
                <a:spcPct val="90000"/>
              </a:lnSpc>
              <a:spcBef>
                <a:spcPts val="1800"/>
              </a:spcBef>
              <a:spcAft>
                <a:spcPts val="0"/>
              </a:spcAft>
              <a:buFont typeface="Wingdings" panose="05000000000000000000" pitchFamily="2" charset="2"/>
              <a:buChar char="§"/>
            </a:pPr>
            <a:r>
              <a:rPr lang="en-US" sz="1600" dirty="0"/>
              <a:t>Nunc viverra imperdiet enim. Fusce est. Vivamus a tellus. Sed ut perspiciatis unde omnis iste natus error sit voluptatem accusantium doloremque laudantium, totam rem aperiam, eaque ipsa quae ab illo inventore veritatis et quasi architecto beatae vitae dicta sunt explicabo.</a:t>
            </a:r>
          </a:p>
          <a:p>
            <a:pPr marL="171450" indent="-171450">
              <a:lnSpc>
                <a:spcPct val="90000"/>
              </a:lnSpc>
              <a:spcBef>
                <a:spcPts val="1800"/>
              </a:spcBef>
              <a:spcAft>
                <a:spcPts val="0"/>
              </a:spcAft>
              <a:buFont typeface="Wingdings" panose="05000000000000000000" pitchFamily="2" charset="2"/>
              <a:buChar char="§"/>
            </a:pPr>
            <a:r>
              <a:rPr lang="en-US" sz="1600" dirty="0"/>
              <a:t>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a:t>
            </a:r>
          </a:p>
        </p:txBody>
      </p:sp>
    </p:spTree>
    <p:extLst>
      <p:ext uri="{BB962C8B-B14F-4D97-AF65-F5344CB8AC3E}">
        <p14:creationId xmlns:p14="http://schemas.microsoft.com/office/powerpoint/2010/main" val="3007568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11" descr="Man and woman discuss some document">
            <a:extLst>
              <a:ext uri="{FF2B5EF4-FFF2-40B4-BE49-F238E27FC236}">
                <a16:creationId xmlns:a16="http://schemas.microsoft.com/office/drawing/2014/main" id="{06B52D88-72BF-4C9B-98EF-308CE3C84ED8}"/>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Footer Placeholder 2">
            <a:extLst>
              <a:ext uri="{FF2B5EF4-FFF2-40B4-BE49-F238E27FC236}">
                <a16:creationId xmlns:a16="http://schemas.microsoft.com/office/drawing/2014/main" id="{4EF15B35-3E87-AB47-A668-38DD000ADF27}"/>
              </a:ext>
            </a:extLst>
          </p:cNvPr>
          <p:cNvSpPr>
            <a:spLocks noGrp="1"/>
          </p:cNvSpPr>
          <p:nvPr>
            <p:ph type="ftr" sz="quarter" idx="11"/>
          </p:nvPr>
        </p:nvSpPr>
        <p:spPr/>
        <p:txBody>
          <a:bodyPr/>
          <a:lstStyle/>
          <a:p>
            <a:r>
              <a:rPr lang="en-US" sz="900" spc="100" dirty="0">
                <a:effectLst/>
                <a:latin typeface="Times New Roman" panose="02020603050405020304" pitchFamily="18" charset="0"/>
                <a:ea typeface="Calibri" panose="020F0502020204030204" pitchFamily="34" charset="0"/>
                <a:cs typeface="Times New Roman" panose="02020603050405020304" pitchFamily="18" charset="0"/>
              </a:rPr>
              <a:t>Denoising using Noise-to-Noise</a:t>
            </a:r>
            <a:endParaRPr lang="en-US" spc="100" dirty="0"/>
          </a:p>
        </p:txBody>
      </p:sp>
      <p:sp>
        <p:nvSpPr>
          <p:cNvPr id="18" name="Slide Number Placeholder 17">
            <a:extLst>
              <a:ext uri="{FF2B5EF4-FFF2-40B4-BE49-F238E27FC236}">
                <a16:creationId xmlns:a16="http://schemas.microsoft.com/office/drawing/2014/main" id="{41B78239-2280-4550-A468-F95E90299A50}"/>
              </a:ext>
            </a:extLst>
          </p:cNvPr>
          <p:cNvSpPr>
            <a:spLocks noGrp="1"/>
          </p:cNvSpPr>
          <p:nvPr>
            <p:ph type="sldNum" sz="quarter" idx="12"/>
          </p:nvPr>
        </p:nvSpPr>
        <p:spPr/>
        <p:txBody>
          <a:bodyPr/>
          <a:lstStyle/>
          <a:p>
            <a:fld id="{3A98EE3D-8CD1-4C3F-BD1C-C98C9596463C}" type="slidenum">
              <a:rPr lang="en-US" smtClean="0"/>
              <a:pPr/>
              <a:t>2</a:t>
            </a:fld>
            <a:endParaRPr lang="en-US" dirty="0"/>
          </a:p>
        </p:txBody>
      </p:sp>
      <p:sp>
        <p:nvSpPr>
          <p:cNvPr id="15" name="Title 14">
            <a:extLst>
              <a:ext uri="{FF2B5EF4-FFF2-40B4-BE49-F238E27FC236}">
                <a16:creationId xmlns:a16="http://schemas.microsoft.com/office/drawing/2014/main" id="{66F458A5-2AF5-4290-8A07-8B68C223F81D}"/>
              </a:ext>
            </a:extLst>
          </p:cNvPr>
          <p:cNvSpPr>
            <a:spLocks noGrp="1"/>
          </p:cNvSpPr>
          <p:nvPr>
            <p:ph type="title"/>
          </p:nvPr>
        </p:nvSpPr>
        <p:spPr/>
        <p:txBody>
          <a:bodyPr/>
          <a:lstStyle/>
          <a:p>
            <a:r>
              <a:rPr lang="en-US" dirty="0"/>
              <a:t>Course Outline</a:t>
            </a:r>
            <a:endParaRPr lang="ru-RU" dirty="0"/>
          </a:p>
        </p:txBody>
      </p:sp>
      <p:sp>
        <p:nvSpPr>
          <p:cNvPr id="4" name="Content Placeholder 3">
            <a:extLst>
              <a:ext uri="{FF2B5EF4-FFF2-40B4-BE49-F238E27FC236}">
                <a16:creationId xmlns:a16="http://schemas.microsoft.com/office/drawing/2014/main" id="{7745DD5F-CB0F-459F-B478-E21CDD310C26}"/>
              </a:ext>
            </a:extLst>
          </p:cNvPr>
          <p:cNvSpPr>
            <a:spLocks noGrp="1"/>
          </p:cNvSpPr>
          <p:nvPr>
            <p:ph sz="half" idx="1"/>
          </p:nvPr>
        </p:nvSpPr>
        <p:spPr>
          <a:xfrm>
            <a:off x="744355" y="1795981"/>
            <a:ext cx="4954159" cy="3748193"/>
          </a:xfrm>
        </p:spPr>
        <p:txBody>
          <a:bodyPr>
            <a:normAutofit/>
          </a:bodyPr>
          <a:lstStyle/>
          <a:p>
            <a:pPr algn="l" rtl="0">
              <a:buFont typeface="Arial" panose="020B0604020202020204" pitchFamily="34" charset="0"/>
              <a:buChar char="•"/>
            </a:pPr>
            <a:r>
              <a:rPr lang="en-US" dirty="0"/>
              <a:t> Introduction</a:t>
            </a:r>
          </a:p>
          <a:p>
            <a:pPr algn="l" rtl="0">
              <a:buFont typeface="Arial" panose="020B0604020202020204" pitchFamily="34" charset="0"/>
              <a:buChar char="•"/>
            </a:pPr>
            <a:r>
              <a:rPr lang="en-US" sz="1800" dirty="0">
                <a:effectLst/>
                <a:ea typeface="Calibri" panose="020F0502020204030204" pitchFamily="34" charset="0"/>
                <a:cs typeface="Arial" panose="020B0604020202020204" pitchFamily="34" charset="0"/>
              </a:rPr>
              <a:t>Background</a:t>
            </a:r>
          </a:p>
          <a:p>
            <a:pPr lvl="1" algn="l" rtl="0">
              <a:buFont typeface="Arial" panose="020B0604020202020204" pitchFamily="34" charset="0"/>
              <a:buChar char="•"/>
            </a:pPr>
            <a:r>
              <a:rPr lang="en-US" sz="1600" dirty="0">
                <a:effectLst/>
                <a:ea typeface="Calibri" panose="020F0502020204030204" pitchFamily="34" charset="0"/>
                <a:cs typeface="Arial" panose="020B0604020202020204" pitchFamily="34" charset="0"/>
              </a:rPr>
              <a:t>Encoder-Decoder CNN</a:t>
            </a:r>
          </a:p>
          <a:p>
            <a:pPr lvl="1" algn="l" rtl="0">
              <a:buFont typeface="Arial" panose="020B0604020202020204" pitchFamily="34" charset="0"/>
              <a:buChar char="•"/>
            </a:pPr>
            <a:r>
              <a:rPr lang="en-US" sz="1600" dirty="0">
                <a:ea typeface="Calibri" panose="020F0502020204030204" pitchFamily="34" charset="0"/>
                <a:cs typeface="Arial" panose="020B0604020202020204" pitchFamily="34" charset="0"/>
              </a:rPr>
              <a:t>CT Noise</a:t>
            </a:r>
            <a:endParaRPr lang="en-US" sz="1600" dirty="0">
              <a:effectLst/>
              <a:ea typeface="Calibri" panose="020F0502020204030204" pitchFamily="34" charset="0"/>
              <a:cs typeface="Arial" panose="020B0604020202020204" pitchFamily="34" charset="0"/>
            </a:endParaRPr>
          </a:p>
          <a:p>
            <a:pPr lvl="1" algn="l" rtl="0">
              <a:buFont typeface="Arial" panose="020B0604020202020204" pitchFamily="34" charset="0"/>
              <a:buChar char="•"/>
            </a:pPr>
            <a:r>
              <a:rPr lang="en-US" sz="1600" dirty="0">
                <a:effectLst/>
                <a:ea typeface="Calibri" panose="020F0502020204030204" pitchFamily="34" charset="0"/>
                <a:cs typeface="Arial" panose="020B0604020202020204" pitchFamily="34" charset="0"/>
              </a:rPr>
              <a:t>Denoising</a:t>
            </a:r>
          </a:p>
          <a:p>
            <a:pPr algn="l" rtl="0">
              <a:buFont typeface="Arial" panose="020B0604020202020204" pitchFamily="34" charset="0"/>
              <a:buChar char="•"/>
            </a:pPr>
            <a:r>
              <a:rPr lang="en-US" sz="1800" dirty="0">
                <a:effectLst/>
                <a:ea typeface="Calibri" panose="020F0502020204030204" pitchFamily="34" charset="0"/>
                <a:cs typeface="Arial" panose="020B0604020202020204" pitchFamily="34" charset="0"/>
              </a:rPr>
              <a:t>Research Process</a:t>
            </a:r>
          </a:p>
          <a:p>
            <a:pPr algn="l" rtl="0">
              <a:buFont typeface="Arial" panose="020B0604020202020204" pitchFamily="34" charset="0"/>
              <a:buChar char="•"/>
            </a:pPr>
            <a:r>
              <a:rPr lang="en-US" sz="1800" dirty="0">
                <a:effectLst/>
                <a:ea typeface="Calibri" panose="020F0502020204030204" pitchFamily="34" charset="0"/>
                <a:cs typeface="Arial" panose="020B0604020202020204" pitchFamily="34" charset="0"/>
              </a:rPr>
              <a:t>Expected Achievements</a:t>
            </a:r>
            <a:endParaRPr lang="en-US" dirty="0"/>
          </a:p>
          <a:p>
            <a:pPr algn="l" rtl="0">
              <a:buFont typeface="Arial" panose="020B0604020202020204" pitchFamily="34" charset="0"/>
              <a:buChar char="•"/>
            </a:pPr>
            <a:r>
              <a:rPr lang="en-US" sz="1800" dirty="0">
                <a:effectLst/>
                <a:ea typeface="Calibri" panose="020F0502020204030204" pitchFamily="34" charset="0"/>
                <a:cs typeface="Arial" panose="020B0604020202020204" pitchFamily="34" charset="0"/>
              </a:rPr>
              <a:t>Product</a:t>
            </a:r>
          </a:p>
          <a:p>
            <a:pPr algn="l" rtl="0">
              <a:buFont typeface="Arial" panose="020B0604020202020204" pitchFamily="34" charset="0"/>
              <a:buChar char="•"/>
            </a:pPr>
            <a:r>
              <a:rPr lang="en-US" sz="1800" dirty="0">
                <a:effectLst/>
                <a:ea typeface="Calibri" panose="020F0502020204030204" pitchFamily="34" charset="0"/>
                <a:cs typeface="Arial" panose="020B0604020202020204" pitchFamily="34" charset="0"/>
              </a:rPr>
              <a:t>Verification Plan</a:t>
            </a:r>
            <a:endParaRPr lang="en-US" dirty="0"/>
          </a:p>
          <a:p>
            <a:pPr algn="l" rtl="0"/>
            <a:endParaRPr lang="he-IL" dirty="0"/>
          </a:p>
        </p:txBody>
      </p:sp>
    </p:spTree>
    <p:extLst>
      <p:ext uri="{BB962C8B-B14F-4D97-AF65-F5344CB8AC3E}">
        <p14:creationId xmlns:p14="http://schemas.microsoft.com/office/powerpoint/2010/main" val="1668241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Man and woman discuss some document">
            <a:extLst>
              <a:ext uri="{FF2B5EF4-FFF2-40B4-BE49-F238E27FC236}">
                <a16:creationId xmlns:a16="http://schemas.microsoft.com/office/drawing/2014/main" id="{34A80249-1835-46E9-87C9-48F4BEE1EC64}"/>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Footer Placeholder 2">
            <a:extLst>
              <a:ext uri="{FF2B5EF4-FFF2-40B4-BE49-F238E27FC236}">
                <a16:creationId xmlns:a16="http://schemas.microsoft.com/office/drawing/2014/main" id="{74F887AB-AE63-4AD3-BA85-0F4412B6598D}"/>
              </a:ext>
            </a:extLst>
          </p:cNvPr>
          <p:cNvSpPr>
            <a:spLocks noGrp="1"/>
          </p:cNvSpPr>
          <p:nvPr>
            <p:ph type="ftr" sz="quarter" idx="11"/>
          </p:nvPr>
        </p:nvSpPr>
        <p:spPr/>
        <p:txBody>
          <a:bodyPr/>
          <a:lstStyle/>
          <a:p>
            <a:r>
              <a:rPr lang="en-US" dirty="0"/>
              <a:t>TEACH A COURSE</a:t>
            </a:r>
          </a:p>
        </p:txBody>
      </p:sp>
      <p:sp>
        <p:nvSpPr>
          <p:cNvPr id="14" name="Slide Number Placeholder 13">
            <a:extLst>
              <a:ext uri="{FF2B5EF4-FFF2-40B4-BE49-F238E27FC236}">
                <a16:creationId xmlns:a16="http://schemas.microsoft.com/office/drawing/2014/main" id="{D59E194F-ECD6-4685-8562-5B7AB400EC93}"/>
              </a:ext>
            </a:extLst>
          </p:cNvPr>
          <p:cNvSpPr>
            <a:spLocks noGrp="1"/>
          </p:cNvSpPr>
          <p:nvPr>
            <p:ph type="sldNum" sz="quarter" idx="12"/>
          </p:nvPr>
        </p:nvSpPr>
        <p:spPr/>
        <p:txBody>
          <a:bodyPr/>
          <a:lstStyle/>
          <a:p>
            <a:fld id="{3A98EE3D-8CD1-4C3F-BD1C-C98C9596463C}" type="slidenum">
              <a:rPr lang="en-US" smtClean="0"/>
              <a:pPr/>
              <a:t>20</a:t>
            </a:fld>
            <a:endParaRPr lang="en-US" dirty="0"/>
          </a:p>
        </p:txBody>
      </p:sp>
      <p:sp>
        <p:nvSpPr>
          <p:cNvPr id="2" name="Title 1">
            <a:extLst>
              <a:ext uri="{FF2B5EF4-FFF2-40B4-BE49-F238E27FC236}">
                <a16:creationId xmlns:a16="http://schemas.microsoft.com/office/drawing/2014/main" id="{EC6C92D3-8AE6-4260-8F63-97ED33A064D5}"/>
              </a:ext>
            </a:extLst>
          </p:cNvPr>
          <p:cNvSpPr>
            <a:spLocks noGrp="1"/>
          </p:cNvSpPr>
          <p:nvPr>
            <p:ph type="title"/>
          </p:nvPr>
        </p:nvSpPr>
        <p:spPr/>
        <p:txBody>
          <a:bodyPr/>
          <a:lstStyle/>
          <a:p>
            <a:r>
              <a:rPr lang="en-US" dirty="0"/>
              <a:t>Second Skill</a:t>
            </a:r>
          </a:p>
        </p:txBody>
      </p:sp>
      <p:graphicFrame>
        <p:nvGraphicFramePr>
          <p:cNvPr id="13" name="Content Placeholder 5" descr="Smart Art object">
            <a:extLst>
              <a:ext uri="{FF2B5EF4-FFF2-40B4-BE49-F238E27FC236}">
                <a16:creationId xmlns:a16="http://schemas.microsoft.com/office/drawing/2014/main" id="{4FB62979-011B-4BFB-BCF9-8CD712EA2332}"/>
              </a:ext>
            </a:extLst>
          </p:cNvPr>
          <p:cNvGraphicFramePr>
            <a:graphicFrameLocks noGrp="1"/>
          </p:cNvGraphicFramePr>
          <p:nvPr>
            <p:ph sz="half" idx="1"/>
            <p:extLst>
              <p:ext uri="{D42A27DB-BD31-4B8C-83A1-F6EECF244321}">
                <p14:modId xmlns:p14="http://schemas.microsoft.com/office/powerpoint/2010/main" val="1650119757"/>
              </p:ext>
            </p:extLst>
          </p:nvPr>
        </p:nvGraphicFramePr>
        <p:xfrm>
          <a:off x="707104" y="1508126"/>
          <a:ext cx="11420727" cy="40878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75827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B405FD7-7249-418C-81A0-22605891937A}"/>
              </a:ext>
            </a:extLst>
          </p:cNvPr>
          <p:cNvSpPr>
            <a:spLocks noGrp="1"/>
          </p:cNvSpPr>
          <p:nvPr>
            <p:ph type="ftr" sz="quarter" idx="11"/>
          </p:nvPr>
        </p:nvSpPr>
        <p:spPr>
          <a:xfrm>
            <a:off x="643051" y="6446838"/>
            <a:ext cx="6818262" cy="365125"/>
          </a:xfrm>
          <a:prstGeom prst="rect">
            <a:avLst/>
          </a:prstGeom>
        </p:spPr>
        <p:txBody>
          <a:bodyPr anchor="ctr">
            <a:normAutofit/>
          </a:bodyPr>
          <a:lstStyle/>
          <a:p>
            <a:pPr>
              <a:spcAft>
                <a:spcPts val="600"/>
              </a:spcAft>
            </a:pPr>
            <a:r>
              <a:rPr lang="en-US" dirty="0"/>
              <a:t>TEACH A COURSE</a:t>
            </a:r>
          </a:p>
        </p:txBody>
      </p:sp>
      <p:sp>
        <p:nvSpPr>
          <p:cNvPr id="3" name="Slide Number Placeholder 2">
            <a:extLst>
              <a:ext uri="{FF2B5EF4-FFF2-40B4-BE49-F238E27FC236}">
                <a16:creationId xmlns:a16="http://schemas.microsoft.com/office/drawing/2014/main" id="{937BB364-4E7C-4A74-9C1B-A29DA61C1487}"/>
              </a:ext>
            </a:extLst>
          </p:cNvPr>
          <p:cNvSpPr>
            <a:spLocks noGrp="1"/>
          </p:cNvSpPr>
          <p:nvPr>
            <p:ph type="sldNum" sz="quarter" idx="12"/>
          </p:nvPr>
        </p:nvSpPr>
        <p:spPr>
          <a:xfrm>
            <a:off x="10930596" y="6446838"/>
            <a:ext cx="617912" cy="365125"/>
          </a:xfrm>
          <a:prstGeom prst="rect">
            <a:avLst/>
          </a:prstGeom>
        </p:spPr>
        <p:txBody>
          <a:bodyPr anchor="ctr">
            <a:normAutofit/>
          </a:bodyPr>
          <a:lstStyle/>
          <a:p>
            <a:pPr>
              <a:spcAft>
                <a:spcPts val="600"/>
              </a:spcAft>
            </a:pPr>
            <a:fld id="{3A98EE3D-8CD1-4C3F-BD1C-C98C9596463C}" type="slidenum">
              <a:rPr lang="en-US" smtClean="0"/>
              <a:pPr>
                <a:spcAft>
                  <a:spcPts val="600"/>
                </a:spcAft>
              </a:pPr>
              <a:t>21</a:t>
            </a:fld>
            <a:endParaRPr lang="en-US" dirty="0"/>
          </a:p>
        </p:txBody>
      </p:sp>
      <p:sp>
        <p:nvSpPr>
          <p:cNvPr id="29" name="Title 4">
            <a:extLst>
              <a:ext uri="{FF2B5EF4-FFF2-40B4-BE49-F238E27FC236}">
                <a16:creationId xmlns:a16="http://schemas.microsoft.com/office/drawing/2014/main" id="{2C9DFBED-0159-4EAC-AAAF-5AA47CA2F8AE}"/>
              </a:ext>
            </a:extLst>
          </p:cNvPr>
          <p:cNvSpPr>
            <a:spLocks noGrp="1"/>
          </p:cNvSpPr>
          <p:nvPr>
            <p:ph type="title"/>
          </p:nvPr>
        </p:nvSpPr>
        <p:spPr>
          <a:xfrm>
            <a:off x="0" y="0"/>
            <a:ext cx="12192000" cy="1296537"/>
          </a:xfrm>
        </p:spPr>
        <p:txBody>
          <a:bodyPr/>
          <a:lstStyle/>
          <a:p>
            <a:r>
              <a:rPr lang="en-US" dirty="0"/>
              <a:t>Second Skill</a:t>
            </a:r>
          </a:p>
        </p:txBody>
      </p:sp>
      <p:graphicFrame>
        <p:nvGraphicFramePr>
          <p:cNvPr id="15" name="Content Placeholder 14" descr="SmartArt graphic">
            <a:extLst>
              <a:ext uri="{FF2B5EF4-FFF2-40B4-BE49-F238E27FC236}">
                <a16:creationId xmlns:a16="http://schemas.microsoft.com/office/drawing/2014/main" id="{64E2DA81-64A0-4DD0-AB09-53AE3F4EA8FB}"/>
              </a:ext>
            </a:extLst>
          </p:cNvPr>
          <p:cNvGraphicFramePr>
            <a:graphicFrameLocks noGrp="1"/>
          </p:cNvGraphicFramePr>
          <p:nvPr>
            <p:ph sz="half" idx="1"/>
            <p:extLst>
              <p:ext uri="{D42A27DB-BD31-4B8C-83A1-F6EECF244321}">
                <p14:modId xmlns:p14="http://schemas.microsoft.com/office/powerpoint/2010/main" val="2593797302"/>
              </p:ext>
            </p:extLst>
          </p:nvPr>
        </p:nvGraphicFramePr>
        <p:xfrm>
          <a:off x="747713" y="1812925"/>
          <a:ext cx="10906125" cy="40878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15881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Group of people discuss something">
            <a:extLst>
              <a:ext uri="{FF2B5EF4-FFF2-40B4-BE49-F238E27FC236}">
                <a16:creationId xmlns:a16="http://schemas.microsoft.com/office/drawing/2014/main" id="{8E4315D2-4A95-4A93-B1F8-7FD58C7B2BD0}"/>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9662" y="0"/>
            <a:ext cx="12172676" cy="6400165"/>
          </a:xfrm>
        </p:spPr>
      </p:pic>
      <p:sp>
        <p:nvSpPr>
          <p:cNvPr id="3" name="Title 2">
            <a:extLst>
              <a:ext uri="{FF2B5EF4-FFF2-40B4-BE49-F238E27FC236}">
                <a16:creationId xmlns:a16="http://schemas.microsoft.com/office/drawing/2014/main" id="{DA019A2A-640A-4285-BA5E-7A47E95D04EC}"/>
              </a:ext>
            </a:extLst>
          </p:cNvPr>
          <p:cNvSpPr>
            <a:spLocks noGrp="1"/>
          </p:cNvSpPr>
          <p:nvPr>
            <p:ph type="title"/>
          </p:nvPr>
        </p:nvSpPr>
        <p:spPr/>
        <p:txBody>
          <a:bodyPr/>
          <a:lstStyle/>
          <a:p>
            <a:r>
              <a:rPr lang="en-US" dirty="0"/>
              <a:t>Third Skill</a:t>
            </a:r>
            <a:endParaRPr lang="ru-RU" dirty="0"/>
          </a:p>
        </p:txBody>
      </p:sp>
      <p:sp>
        <p:nvSpPr>
          <p:cNvPr id="4" name="Text Placeholder 3">
            <a:extLst>
              <a:ext uri="{FF2B5EF4-FFF2-40B4-BE49-F238E27FC236}">
                <a16:creationId xmlns:a16="http://schemas.microsoft.com/office/drawing/2014/main" id="{FBA1D6E0-6A9C-4ADB-984E-B54DD59C6DF0}"/>
              </a:ext>
            </a:extLst>
          </p:cNvPr>
          <p:cNvSpPr>
            <a:spLocks noGrp="1"/>
          </p:cNvSpPr>
          <p:nvPr>
            <p:ph type="body" sz="half" idx="2"/>
          </p:nvPr>
        </p:nvSpPr>
        <p:spPr>
          <a:xfrm>
            <a:off x="403625" y="2083690"/>
            <a:ext cx="3757408" cy="3311706"/>
          </a:xfrm>
        </p:spPr>
        <p:txBody>
          <a:bodyPr>
            <a:noAutofit/>
          </a:bodyPr>
          <a:lstStyle/>
          <a:p>
            <a:r>
              <a:rPr lang="en-US" sz="1600" dirty="0"/>
              <a:t>Lorem ipsum dolor sit amet, consectetuer adipiscing elit. Maecenas porttitor congue massa. Fusce posuere, magna sed pulvinar ultricies, purus lectus malesuada libero, sit amet commodo magna eros quis urna.</a:t>
            </a:r>
          </a:p>
          <a:p>
            <a:r>
              <a:rPr lang="en-US" sz="1600" dirty="0"/>
              <a:t>Nunc viverra imperdiet enim. Fusce est. Vivamus a tellus.</a:t>
            </a:r>
          </a:p>
          <a:p>
            <a:r>
              <a:rPr lang="en-US" sz="1600" dirty="0"/>
              <a:t>Pellentesque habitant morbi tristique senectus et netus et malesuada fames ac turpis egestas. Proin pharetra nonummy pede. Mauris et orci.</a:t>
            </a:r>
          </a:p>
        </p:txBody>
      </p:sp>
      <p:sp>
        <p:nvSpPr>
          <p:cNvPr id="5" name="Footer Placeholder 4">
            <a:extLst>
              <a:ext uri="{FF2B5EF4-FFF2-40B4-BE49-F238E27FC236}">
                <a16:creationId xmlns:a16="http://schemas.microsoft.com/office/drawing/2014/main" id="{8DD3FEC5-159E-43A5-9588-54A48A0C2BCE}"/>
              </a:ext>
            </a:extLst>
          </p:cNvPr>
          <p:cNvSpPr>
            <a:spLocks noGrp="1"/>
          </p:cNvSpPr>
          <p:nvPr>
            <p:ph type="ftr" sz="quarter" idx="11"/>
          </p:nvPr>
        </p:nvSpPr>
        <p:spPr/>
        <p:txBody>
          <a:bodyPr/>
          <a:lstStyle/>
          <a:p>
            <a:r>
              <a:rPr lang="en-US" dirty="0"/>
              <a:t>TEACH A COURSE</a:t>
            </a:r>
          </a:p>
        </p:txBody>
      </p:sp>
      <p:sp>
        <p:nvSpPr>
          <p:cNvPr id="2" name="Slide Number Placeholder 1">
            <a:extLst>
              <a:ext uri="{FF2B5EF4-FFF2-40B4-BE49-F238E27FC236}">
                <a16:creationId xmlns:a16="http://schemas.microsoft.com/office/drawing/2014/main" id="{70E83EE9-686B-49B9-8CF4-6F5F84A0A420}"/>
              </a:ext>
            </a:extLst>
          </p:cNvPr>
          <p:cNvSpPr>
            <a:spLocks noGrp="1"/>
          </p:cNvSpPr>
          <p:nvPr>
            <p:ph type="sldNum" sz="quarter" idx="12"/>
          </p:nvPr>
        </p:nvSpPr>
        <p:spPr/>
        <p:txBody>
          <a:bodyPr/>
          <a:lstStyle/>
          <a:p>
            <a:fld id="{3A98EE3D-8CD1-4C3F-BD1C-C98C9596463C}" type="slidenum">
              <a:rPr lang="en-US" smtClean="0"/>
              <a:t>22</a:t>
            </a:fld>
            <a:endParaRPr lang="en-US" dirty="0"/>
          </a:p>
        </p:txBody>
      </p:sp>
    </p:spTree>
    <p:extLst>
      <p:ext uri="{BB962C8B-B14F-4D97-AF65-F5344CB8AC3E}">
        <p14:creationId xmlns:p14="http://schemas.microsoft.com/office/powerpoint/2010/main" val="3189316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Man is writing something">
            <a:extLst>
              <a:ext uri="{FF2B5EF4-FFF2-40B4-BE49-F238E27FC236}">
                <a16:creationId xmlns:a16="http://schemas.microsoft.com/office/drawing/2014/main" id="{0A33CFDA-BCA7-49BA-9355-8A965303C939}"/>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p:blipFill>
        <p:spPr>
          <a:xfrm>
            <a:off x="9658" y="0"/>
            <a:ext cx="12173884" cy="6400800"/>
          </a:xfrm>
        </p:spPr>
      </p:pic>
      <p:sp>
        <p:nvSpPr>
          <p:cNvPr id="36" name="Text Placeholder 35">
            <a:extLst>
              <a:ext uri="{FF2B5EF4-FFF2-40B4-BE49-F238E27FC236}">
                <a16:creationId xmlns:a16="http://schemas.microsoft.com/office/drawing/2014/main" id="{D8BB1268-1039-4D54-B4AA-86EDC245C814}"/>
              </a:ext>
            </a:extLst>
          </p:cNvPr>
          <p:cNvSpPr>
            <a:spLocks noGrp="1"/>
          </p:cNvSpPr>
          <p:nvPr>
            <p:ph type="body" sz="quarter" idx="14"/>
          </p:nvPr>
        </p:nvSpPr>
        <p:spPr/>
        <p:txBody>
          <a:bodyPr/>
          <a:lstStyle/>
          <a:p>
            <a:pPr marL="0" indent="0">
              <a:buNone/>
            </a:pPr>
            <a:r>
              <a:rPr lang="en-US" dirty="0"/>
              <a:t>Here is what we learned</a:t>
            </a:r>
          </a:p>
        </p:txBody>
      </p:sp>
      <p:sp>
        <p:nvSpPr>
          <p:cNvPr id="3" name="Title 2">
            <a:extLst>
              <a:ext uri="{FF2B5EF4-FFF2-40B4-BE49-F238E27FC236}">
                <a16:creationId xmlns:a16="http://schemas.microsoft.com/office/drawing/2014/main" id="{5D346076-8F22-4F03-8E34-958F0BBF9C63}"/>
              </a:ext>
            </a:extLst>
          </p:cNvPr>
          <p:cNvSpPr>
            <a:spLocks noGrp="1"/>
          </p:cNvSpPr>
          <p:nvPr>
            <p:ph type="title"/>
          </p:nvPr>
        </p:nvSpPr>
        <p:spPr>
          <a:xfrm>
            <a:off x="5356143" y="3975295"/>
            <a:ext cx="6835858" cy="1089350"/>
          </a:xfrm>
        </p:spPr>
        <p:txBody>
          <a:bodyPr/>
          <a:lstStyle/>
          <a:p>
            <a:r>
              <a:rPr lang="en-US" dirty="0"/>
              <a:t>First Lesson Summary</a:t>
            </a:r>
          </a:p>
        </p:txBody>
      </p:sp>
      <p:sp>
        <p:nvSpPr>
          <p:cNvPr id="4" name="Text Placeholder 3">
            <a:extLst>
              <a:ext uri="{FF2B5EF4-FFF2-40B4-BE49-F238E27FC236}">
                <a16:creationId xmlns:a16="http://schemas.microsoft.com/office/drawing/2014/main" id="{ACE4EF85-69A0-4736-9657-2914C80CE08F}"/>
              </a:ext>
            </a:extLst>
          </p:cNvPr>
          <p:cNvSpPr>
            <a:spLocks noGrp="1"/>
          </p:cNvSpPr>
          <p:nvPr>
            <p:ph type="body" sz="half" idx="2"/>
          </p:nvPr>
        </p:nvSpPr>
        <p:spPr>
          <a:xfrm>
            <a:off x="678635" y="0"/>
            <a:ext cx="3998873" cy="5852160"/>
          </a:xfrm>
        </p:spPr>
        <p:txBody>
          <a:bodyPr>
            <a:normAutofit/>
          </a:bodyPr>
          <a:lstStyle/>
          <a:p>
            <a:r>
              <a:rPr lang="en-US" sz="1600" dirty="0"/>
              <a:t>First skill</a:t>
            </a:r>
            <a:br>
              <a:rPr lang="en-US" sz="1600" dirty="0"/>
            </a:br>
            <a:r>
              <a:rPr lang="en-US" sz="1600" dirty="0">
                <a:solidFill>
                  <a:schemeClr val="accent1">
                    <a:lumMod val="40000"/>
                    <a:lumOff val="60000"/>
                  </a:schemeClr>
                </a:solidFill>
              </a:rPr>
              <a:t>Lorem ipsum dolor sit amet, consectetuer adipiscing elit. Maecenas porttitor congue massa. Fusce posuere, magna sed pulvinar ultricies, purus lectus malesuada libero.</a:t>
            </a:r>
          </a:p>
          <a:p>
            <a:r>
              <a:rPr lang="en-US" sz="1600" dirty="0"/>
              <a:t>Second skill</a:t>
            </a:r>
            <a:br>
              <a:rPr lang="en-US" sz="1600" dirty="0"/>
            </a:br>
            <a:r>
              <a:rPr lang="en-US" sz="1600" dirty="0">
                <a:solidFill>
                  <a:schemeClr val="accent1">
                    <a:lumMod val="40000"/>
                    <a:lumOff val="60000"/>
                  </a:schemeClr>
                </a:solidFill>
              </a:rPr>
              <a:t>Nunc viverra imperdiet enim. Fusce est. Vivamus a tellus. Pellentesque habitant morbi tristique senectus et netus et malesuada fames ac turpis egestas.</a:t>
            </a:r>
          </a:p>
          <a:p>
            <a:r>
              <a:rPr lang="en-US" sz="1600" dirty="0"/>
              <a:t>Third skill</a:t>
            </a:r>
            <a:br>
              <a:rPr lang="en-US" sz="1600" dirty="0"/>
            </a:br>
            <a:r>
              <a:rPr lang="en-US" sz="1600" dirty="0">
                <a:solidFill>
                  <a:schemeClr val="accent1">
                    <a:lumMod val="40000"/>
                    <a:lumOff val="60000"/>
                  </a:schemeClr>
                </a:solidFill>
              </a:rPr>
              <a:t>Lorem ipsum dolor sit amet, consectetuer adipiscing elit. Maecenas porttitor congue massa.</a:t>
            </a:r>
          </a:p>
        </p:txBody>
      </p:sp>
      <p:sp>
        <p:nvSpPr>
          <p:cNvPr id="5" name="Footer Placeholder 4">
            <a:extLst>
              <a:ext uri="{FF2B5EF4-FFF2-40B4-BE49-F238E27FC236}">
                <a16:creationId xmlns:a16="http://schemas.microsoft.com/office/drawing/2014/main" id="{AA222FA7-2183-4CD3-91EF-85FD4580E649}"/>
              </a:ext>
            </a:extLst>
          </p:cNvPr>
          <p:cNvSpPr>
            <a:spLocks noGrp="1"/>
          </p:cNvSpPr>
          <p:nvPr>
            <p:ph type="ftr" sz="quarter" idx="11"/>
          </p:nvPr>
        </p:nvSpPr>
        <p:spPr/>
        <p:txBody>
          <a:bodyPr/>
          <a:lstStyle/>
          <a:p>
            <a:r>
              <a:rPr lang="en-US" dirty="0"/>
              <a:t>TEACH A COURSE</a:t>
            </a:r>
          </a:p>
        </p:txBody>
      </p:sp>
      <p:cxnSp>
        <p:nvCxnSpPr>
          <p:cNvPr id="24" name="Straight Connector 23" descr="Line">
            <a:extLst>
              <a:ext uri="{FF2B5EF4-FFF2-40B4-BE49-F238E27FC236}">
                <a16:creationId xmlns:a16="http://schemas.microsoft.com/office/drawing/2014/main" id="{D1EE87BC-47EA-4487-9066-EB3C39096F51}"/>
              </a:ext>
            </a:extLst>
          </p:cNvPr>
          <p:cNvCxnSpPr>
            <a:cxnSpLocks/>
          </p:cNvCxnSpPr>
          <p:nvPr/>
        </p:nvCxnSpPr>
        <p:spPr>
          <a:xfrm>
            <a:off x="5770474" y="4973957"/>
            <a:ext cx="3291840" cy="0"/>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6CB6A36E-F0DA-4D85-BCF8-6898A25A79C2}"/>
              </a:ext>
            </a:extLst>
          </p:cNvPr>
          <p:cNvSpPr>
            <a:spLocks noGrp="1"/>
          </p:cNvSpPr>
          <p:nvPr>
            <p:ph type="sldNum" sz="quarter" idx="12"/>
          </p:nvPr>
        </p:nvSpPr>
        <p:spPr/>
        <p:txBody>
          <a:bodyPr/>
          <a:lstStyle/>
          <a:p>
            <a:fld id="{3A98EE3D-8CD1-4C3F-BD1C-C98C9596463C}" type="slidenum">
              <a:rPr lang="en-US" smtClean="0"/>
              <a:t>23</a:t>
            </a:fld>
            <a:endParaRPr lang="en-US" dirty="0"/>
          </a:p>
        </p:txBody>
      </p:sp>
    </p:spTree>
    <p:extLst>
      <p:ext uri="{BB962C8B-B14F-4D97-AF65-F5344CB8AC3E}">
        <p14:creationId xmlns:p14="http://schemas.microsoft.com/office/powerpoint/2010/main" val="2716836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09C2CC8-7675-4EA7-B0DF-8BB3BBD066C4}"/>
              </a:ext>
            </a:extLst>
          </p:cNvPr>
          <p:cNvSpPr>
            <a:spLocks noGrp="1"/>
          </p:cNvSpPr>
          <p:nvPr>
            <p:ph type="ftr" sz="quarter" idx="11"/>
          </p:nvPr>
        </p:nvSpPr>
        <p:spPr/>
        <p:txBody>
          <a:bodyPr/>
          <a:lstStyle/>
          <a:p>
            <a:r>
              <a:rPr lang="en-US" dirty="0"/>
              <a:t>TEACH A COURSE</a:t>
            </a:r>
          </a:p>
        </p:txBody>
      </p:sp>
      <p:sp>
        <p:nvSpPr>
          <p:cNvPr id="9" name="Slide Number Placeholder 8">
            <a:extLst>
              <a:ext uri="{FF2B5EF4-FFF2-40B4-BE49-F238E27FC236}">
                <a16:creationId xmlns:a16="http://schemas.microsoft.com/office/drawing/2014/main" id="{6468A8EB-D811-4893-84F0-8DC998D69080}"/>
              </a:ext>
            </a:extLst>
          </p:cNvPr>
          <p:cNvSpPr>
            <a:spLocks noGrp="1"/>
          </p:cNvSpPr>
          <p:nvPr>
            <p:ph type="sldNum" sz="quarter" idx="12"/>
          </p:nvPr>
        </p:nvSpPr>
        <p:spPr/>
        <p:txBody>
          <a:bodyPr/>
          <a:lstStyle/>
          <a:p>
            <a:fld id="{3A98EE3D-8CD1-4C3F-BD1C-C98C9596463C}" type="slidenum">
              <a:rPr lang="en-US" smtClean="0"/>
              <a:pPr/>
              <a:t>24</a:t>
            </a:fld>
            <a:endParaRPr lang="en-US" dirty="0"/>
          </a:p>
        </p:txBody>
      </p:sp>
      <p:sp>
        <p:nvSpPr>
          <p:cNvPr id="2" name="Title 1">
            <a:extLst>
              <a:ext uri="{FF2B5EF4-FFF2-40B4-BE49-F238E27FC236}">
                <a16:creationId xmlns:a16="http://schemas.microsoft.com/office/drawing/2014/main" id="{3DC6CC32-12E2-40AB-91E7-E065E3B54AA8}"/>
              </a:ext>
            </a:extLst>
          </p:cNvPr>
          <p:cNvSpPr>
            <a:spLocks noGrp="1"/>
          </p:cNvSpPr>
          <p:nvPr>
            <p:ph type="title"/>
          </p:nvPr>
        </p:nvSpPr>
        <p:spPr/>
        <p:txBody>
          <a:bodyPr/>
          <a:lstStyle/>
          <a:p>
            <a:r>
              <a:rPr lang="en-US" dirty="0"/>
              <a:t>Course Progress</a:t>
            </a:r>
          </a:p>
        </p:txBody>
      </p:sp>
      <p:graphicFrame>
        <p:nvGraphicFramePr>
          <p:cNvPr id="5" name="Content Placeholder 2" descr="Smart Art object">
            <a:extLst>
              <a:ext uri="{FF2B5EF4-FFF2-40B4-BE49-F238E27FC236}">
                <a16:creationId xmlns:a16="http://schemas.microsoft.com/office/drawing/2014/main" id="{59405A29-4A0F-429B-A6BA-2D3E9946C76A}"/>
              </a:ext>
            </a:extLst>
          </p:cNvPr>
          <p:cNvGraphicFramePr>
            <a:graphicFrameLocks noGrp="1"/>
          </p:cNvGraphicFramePr>
          <p:nvPr>
            <p:ph sz="half" idx="1"/>
            <p:extLst>
              <p:ext uri="{D42A27DB-BD31-4B8C-83A1-F6EECF244321}">
                <p14:modId xmlns:p14="http://schemas.microsoft.com/office/powerpoint/2010/main" val="1617275869"/>
              </p:ext>
            </p:extLst>
          </p:nvPr>
        </p:nvGraphicFramePr>
        <p:xfrm>
          <a:off x="675022" y="1812925"/>
          <a:ext cx="10906125" cy="40878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0347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descr="Man with a laptop">
            <a:extLst>
              <a:ext uri="{FF2B5EF4-FFF2-40B4-BE49-F238E27FC236}">
                <a16:creationId xmlns:a16="http://schemas.microsoft.com/office/drawing/2014/main" id="{4E80E6EE-AA75-4A4E-BB8E-4A4D152D04AA}"/>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Footer Placeholder 2">
            <a:extLst>
              <a:ext uri="{FF2B5EF4-FFF2-40B4-BE49-F238E27FC236}">
                <a16:creationId xmlns:a16="http://schemas.microsoft.com/office/drawing/2014/main" id="{A09C2CC8-7675-4EA7-B0DF-8BB3BBD066C4}"/>
              </a:ext>
            </a:extLst>
          </p:cNvPr>
          <p:cNvSpPr>
            <a:spLocks noGrp="1"/>
          </p:cNvSpPr>
          <p:nvPr>
            <p:ph type="ftr" sz="quarter" idx="11"/>
          </p:nvPr>
        </p:nvSpPr>
        <p:spPr/>
        <p:txBody>
          <a:bodyPr/>
          <a:lstStyle/>
          <a:p>
            <a:r>
              <a:rPr lang="en-US" dirty="0"/>
              <a:t>TEACH A COURSE</a:t>
            </a:r>
          </a:p>
        </p:txBody>
      </p:sp>
      <p:sp>
        <p:nvSpPr>
          <p:cNvPr id="9" name="Slide Number Placeholder 8">
            <a:extLst>
              <a:ext uri="{FF2B5EF4-FFF2-40B4-BE49-F238E27FC236}">
                <a16:creationId xmlns:a16="http://schemas.microsoft.com/office/drawing/2014/main" id="{6468A8EB-D811-4893-84F0-8DC998D69080}"/>
              </a:ext>
            </a:extLst>
          </p:cNvPr>
          <p:cNvSpPr>
            <a:spLocks noGrp="1"/>
          </p:cNvSpPr>
          <p:nvPr>
            <p:ph type="sldNum" sz="quarter" idx="12"/>
          </p:nvPr>
        </p:nvSpPr>
        <p:spPr/>
        <p:txBody>
          <a:bodyPr/>
          <a:lstStyle/>
          <a:p>
            <a:fld id="{3A98EE3D-8CD1-4C3F-BD1C-C98C9596463C}" type="slidenum">
              <a:rPr lang="en-US" smtClean="0"/>
              <a:pPr/>
              <a:t>25</a:t>
            </a:fld>
            <a:endParaRPr lang="en-US" dirty="0"/>
          </a:p>
        </p:txBody>
      </p:sp>
      <p:sp>
        <p:nvSpPr>
          <p:cNvPr id="2" name="Title 1">
            <a:extLst>
              <a:ext uri="{FF2B5EF4-FFF2-40B4-BE49-F238E27FC236}">
                <a16:creationId xmlns:a16="http://schemas.microsoft.com/office/drawing/2014/main" id="{3DC6CC32-12E2-40AB-91E7-E065E3B54AA8}"/>
              </a:ext>
            </a:extLst>
          </p:cNvPr>
          <p:cNvSpPr>
            <a:spLocks noGrp="1"/>
          </p:cNvSpPr>
          <p:nvPr>
            <p:ph type="title"/>
          </p:nvPr>
        </p:nvSpPr>
        <p:spPr/>
        <p:txBody>
          <a:bodyPr/>
          <a:lstStyle/>
          <a:p>
            <a:r>
              <a:rPr lang="en-US" dirty="0"/>
              <a:t>Course Progress</a:t>
            </a:r>
          </a:p>
        </p:txBody>
      </p:sp>
      <p:graphicFrame>
        <p:nvGraphicFramePr>
          <p:cNvPr id="5" name="Content Placeholder 2" descr="Smart Art object">
            <a:extLst>
              <a:ext uri="{FF2B5EF4-FFF2-40B4-BE49-F238E27FC236}">
                <a16:creationId xmlns:a16="http://schemas.microsoft.com/office/drawing/2014/main" id="{59405A29-4A0F-429B-A6BA-2D3E9946C76A}"/>
              </a:ext>
            </a:extLst>
          </p:cNvPr>
          <p:cNvGraphicFramePr>
            <a:graphicFrameLocks noGrp="1"/>
          </p:cNvGraphicFramePr>
          <p:nvPr>
            <p:ph sz="half" idx="1"/>
          </p:nvPr>
        </p:nvGraphicFramePr>
        <p:xfrm>
          <a:off x="675022" y="1812925"/>
          <a:ext cx="10906125" cy="40878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14384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28FE7D-043F-42AF-B4AB-DB9AFF936B28}"/>
              </a:ext>
            </a:extLst>
          </p:cNvPr>
          <p:cNvSpPr>
            <a:spLocks noGrp="1"/>
          </p:cNvSpPr>
          <p:nvPr>
            <p:ph type="title"/>
          </p:nvPr>
        </p:nvSpPr>
        <p:spPr>
          <a:xfrm>
            <a:off x="1097279" y="4892956"/>
            <a:ext cx="10113645" cy="743682"/>
          </a:xfrm>
        </p:spPr>
        <p:txBody>
          <a:bodyPr/>
          <a:lstStyle/>
          <a:p>
            <a:r>
              <a:rPr lang="en-US" dirty="0"/>
              <a:t>Thank You!</a:t>
            </a:r>
          </a:p>
        </p:txBody>
      </p:sp>
      <p:sp>
        <p:nvSpPr>
          <p:cNvPr id="4" name="Text Placeholder 3">
            <a:extLst>
              <a:ext uri="{FF2B5EF4-FFF2-40B4-BE49-F238E27FC236}">
                <a16:creationId xmlns:a16="http://schemas.microsoft.com/office/drawing/2014/main" id="{FD26EF91-820B-4DA2-B398-3E168AFF17A9}"/>
              </a:ext>
            </a:extLst>
          </p:cNvPr>
          <p:cNvSpPr>
            <a:spLocks noGrp="1"/>
          </p:cNvSpPr>
          <p:nvPr>
            <p:ph type="body" sz="half" idx="2"/>
          </p:nvPr>
        </p:nvSpPr>
        <p:spPr>
          <a:xfrm>
            <a:off x="1097279" y="5808594"/>
            <a:ext cx="10113264" cy="609600"/>
          </a:xfrm>
        </p:spPr>
        <p:txBody>
          <a:bodyPr>
            <a:normAutofit fontScale="92500"/>
          </a:bodyPr>
          <a:lstStyle/>
          <a:p>
            <a:r>
              <a:rPr lang="en-US" dirty="0">
                <a:solidFill>
                  <a:schemeClr val="accent1">
                    <a:lumMod val="40000"/>
                    <a:lumOff val="60000"/>
                  </a:schemeClr>
                </a:solidFill>
              </a:rPr>
              <a:t>Lorem ipsum dolor sit amet, consectetuer adipiscing elit. Maecenas porttitor congue massa. Fusce posuere, magna sed pulvinar ultricies, purus lectus malesuada libero, sit amet commodo magna eros quis urna.</a:t>
            </a:r>
          </a:p>
        </p:txBody>
      </p:sp>
      <p:pic>
        <p:nvPicPr>
          <p:cNvPr id="14" name="Picture Placeholder 13" descr="Students group&#10;">
            <a:extLst>
              <a:ext uri="{FF2B5EF4-FFF2-40B4-BE49-F238E27FC236}">
                <a16:creationId xmlns:a16="http://schemas.microsoft.com/office/drawing/2014/main" id="{E923BD5B-22B6-4E92-B95F-5F7B6467380E}"/>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a:stretch/>
        </p:blipFill>
        <p:spPr>
          <a:xfrm>
            <a:off x="4232" y="0"/>
            <a:ext cx="12183550" cy="4578350"/>
          </a:xfrm>
        </p:spPr>
      </p:pic>
    </p:spTree>
    <p:extLst>
      <p:ext uri="{BB962C8B-B14F-4D97-AF65-F5344CB8AC3E}">
        <p14:creationId xmlns:p14="http://schemas.microsoft.com/office/powerpoint/2010/main" val="1409899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erson using a computer">
            <a:extLst>
              <a:ext uri="{FF2B5EF4-FFF2-40B4-BE49-F238E27FC236}">
                <a16:creationId xmlns:a16="http://schemas.microsoft.com/office/drawing/2014/main" id="{1FE05F69-81FE-41EC-874F-C9DA7048A589}"/>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Footer Placeholder 2">
            <a:extLst>
              <a:ext uri="{FF2B5EF4-FFF2-40B4-BE49-F238E27FC236}">
                <a16:creationId xmlns:a16="http://schemas.microsoft.com/office/drawing/2014/main" id="{4EF15B35-3E87-AB47-A668-38DD000ADF27}"/>
              </a:ext>
            </a:extLst>
          </p:cNvPr>
          <p:cNvSpPr>
            <a:spLocks noGrp="1"/>
          </p:cNvSpPr>
          <p:nvPr>
            <p:ph type="ftr" sz="quarter" idx="11"/>
          </p:nvPr>
        </p:nvSpPr>
        <p:spPr/>
        <p:txBody>
          <a:bodyPr/>
          <a:lstStyle/>
          <a:p>
            <a:r>
              <a:rPr lang="en-US" sz="900" spc="100" dirty="0">
                <a:effectLst/>
                <a:latin typeface="Times New Roman" panose="02020603050405020304" pitchFamily="18" charset="0"/>
                <a:ea typeface="Calibri" panose="020F0502020204030204" pitchFamily="34" charset="0"/>
                <a:cs typeface="Times New Roman" panose="02020603050405020304" pitchFamily="18" charset="0"/>
              </a:rPr>
              <a:t>Denoising using Noise-to-Noise</a:t>
            </a:r>
            <a:endParaRPr lang="en-US" spc="100" dirty="0"/>
          </a:p>
        </p:txBody>
      </p:sp>
      <p:sp>
        <p:nvSpPr>
          <p:cNvPr id="18" name="Slide Number Placeholder 17">
            <a:extLst>
              <a:ext uri="{FF2B5EF4-FFF2-40B4-BE49-F238E27FC236}">
                <a16:creationId xmlns:a16="http://schemas.microsoft.com/office/drawing/2014/main" id="{41B78239-2280-4550-A468-F95E90299A50}"/>
              </a:ext>
            </a:extLst>
          </p:cNvPr>
          <p:cNvSpPr>
            <a:spLocks noGrp="1"/>
          </p:cNvSpPr>
          <p:nvPr>
            <p:ph type="sldNum" sz="quarter" idx="12"/>
          </p:nvPr>
        </p:nvSpPr>
        <p:spPr/>
        <p:txBody>
          <a:bodyPr/>
          <a:lstStyle/>
          <a:p>
            <a:fld id="{3A98EE3D-8CD1-4C3F-BD1C-C98C9596463C}" type="slidenum">
              <a:rPr lang="en-US" smtClean="0"/>
              <a:pPr/>
              <a:t>3</a:t>
            </a:fld>
            <a:endParaRPr lang="en-US" dirty="0"/>
          </a:p>
        </p:txBody>
      </p:sp>
      <p:sp>
        <p:nvSpPr>
          <p:cNvPr id="15" name="Title 14">
            <a:extLst>
              <a:ext uri="{FF2B5EF4-FFF2-40B4-BE49-F238E27FC236}">
                <a16:creationId xmlns:a16="http://schemas.microsoft.com/office/drawing/2014/main" id="{66F458A5-2AF5-4290-8A07-8B68C223F81D}"/>
              </a:ext>
            </a:extLst>
          </p:cNvPr>
          <p:cNvSpPr>
            <a:spLocks noGrp="1"/>
          </p:cNvSpPr>
          <p:nvPr>
            <p:ph type="title"/>
          </p:nvPr>
        </p:nvSpPr>
        <p:spPr/>
        <p:txBody>
          <a:bodyPr/>
          <a:lstStyle/>
          <a:p>
            <a:r>
              <a:rPr lang="en-US" dirty="0"/>
              <a:t>Introduction - Problem</a:t>
            </a:r>
            <a:endParaRPr lang="ru-RU" dirty="0"/>
          </a:p>
        </p:txBody>
      </p:sp>
      <p:sp>
        <p:nvSpPr>
          <p:cNvPr id="9" name="Text Placeholder 3">
            <a:extLst>
              <a:ext uri="{FF2B5EF4-FFF2-40B4-BE49-F238E27FC236}">
                <a16:creationId xmlns:a16="http://schemas.microsoft.com/office/drawing/2014/main" id="{4BA68470-E169-4688-B149-BFE69D674F05}"/>
              </a:ext>
            </a:extLst>
          </p:cNvPr>
          <p:cNvSpPr txBox="1">
            <a:spLocks/>
          </p:cNvSpPr>
          <p:nvPr/>
        </p:nvSpPr>
        <p:spPr>
          <a:xfrm>
            <a:off x="325464" y="1563262"/>
            <a:ext cx="5889356" cy="4467818"/>
          </a:xfrm>
          <a:prstGeom prst="rect">
            <a:avLst/>
          </a:prstGeom>
        </p:spPr>
        <p:txBody>
          <a:bodyPr vert="horz" lIns="0" tIns="45720" rIns="0" bIns="45720" rtlCol="0">
            <a:noAutofit/>
          </a:bodyPr>
          <a:lstStyle>
            <a:lvl1pPr marL="91440" indent="-91440" algn="r" defTabSz="914400" rtl="1"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r" defTabSz="914400" rtl="1"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r" defTabSz="914400" rtl="1"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r" defTabSz="914400" rtl="1"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r" defTabSz="914400" rtl="1"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55600" indent="-355600" algn="l" rtl="0">
              <a:buFont typeface="Arial" panose="020B0604020202020204" pitchFamily="34" charset="0"/>
              <a:buChar char="•"/>
            </a:pPr>
            <a:r>
              <a:rPr lang="en-US" sz="2400" dirty="0">
                <a:cs typeface="Arial" panose="020B0604020202020204" pitchFamily="34" charset="0"/>
              </a:rPr>
              <a:t>CT image has a high contrast sensitivity characteristic which is used to differentiate among the soft tissues within the human body.  </a:t>
            </a:r>
          </a:p>
          <a:p>
            <a:pPr marL="355600" indent="-355600" algn="l" rtl="0">
              <a:buFont typeface="Arial" panose="020B0604020202020204" pitchFamily="34" charset="0"/>
              <a:buChar char="•"/>
            </a:pPr>
            <a:r>
              <a:rPr lang="en-US" sz="2400" dirty="0">
                <a:cs typeface="Arial" panose="020B0604020202020204" pitchFamily="34" charset="0"/>
              </a:rPr>
              <a:t>Noise is value changes that occurs in the image.</a:t>
            </a:r>
          </a:p>
          <a:p>
            <a:pPr marL="355600" indent="-355600" algn="l" rtl="0">
              <a:buFont typeface="Arial" panose="020B0604020202020204" pitchFamily="34" charset="0"/>
              <a:buChar char="•"/>
            </a:pPr>
            <a:r>
              <a:rPr lang="en-US" sz="2400" dirty="0">
                <a:cs typeface="Arial" panose="020B0604020202020204" pitchFamily="34" charset="0"/>
              </a:rPr>
              <a:t>Noise in CT image can cause:</a:t>
            </a:r>
          </a:p>
          <a:p>
            <a:pPr marL="723900" indent="-368300" algn="l" rtl="0">
              <a:buFont typeface="Arial" panose="020B0604020202020204" pitchFamily="34" charset="0"/>
              <a:buChar char="•"/>
            </a:pPr>
            <a:r>
              <a:rPr lang="en-US" sz="2400" dirty="0">
                <a:cs typeface="Arial" panose="020B0604020202020204" pitchFamily="34" charset="0"/>
              </a:rPr>
              <a:t>Sizing issue.</a:t>
            </a:r>
          </a:p>
          <a:p>
            <a:pPr marL="723900" indent="-368300" algn="l" rtl="0">
              <a:buFont typeface="Arial" panose="020B0604020202020204" pitchFamily="34" charset="0"/>
              <a:buChar char="•"/>
            </a:pPr>
            <a:r>
              <a:rPr lang="en-US" sz="2400" dirty="0">
                <a:cs typeface="Arial" panose="020B0604020202020204" pitchFamily="34" charset="0"/>
              </a:rPr>
              <a:t>Material misdiagnosis.</a:t>
            </a:r>
          </a:p>
          <a:p>
            <a:pPr marL="723900" indent="-368300" algn="l" rtl="0">
              <a:buFont typeface="Arial" panose="020B0604020202020204" pitchFamily="34" charset="0"/>
              <a:buChar char="•"/>
            </a:pPr>
            <a:r>
              <a:rPr lang="en-US" sz="2400" dirty="0">
                <a:cs typeface="Arial" panose="020B0604020202020204" pitchFamily="34" charset="0"/>
              </a:rPr>
              <a:t>Small feature disappearing.</a:t>
            </a:r>
            <a:endParaRPr lang="en-US" sz="2400" dirty="0">
              <a:ea typeface="Calibri" panose="020F0502020204030204" pitchFamily="34" charset="0"/>
              <a:cs typeface="Arial" panose="020B0604020202020204" pitchFamily="34" charset="0"/>
            </a:endParaRPr>
          </a:p>
        </p:txBody>
      </p:sp>
      <p:pic>
        <p:nvPicPr>
          <p:cNvPr id="10" name="Picture 9" descr="A picture containing text, white, black, dark&#10;&#10;Description automatically generated">
            <a:extLst>
              <a:ext uri="{FF2B5EF4-FFF2-40B4-BE49-F238E27FC236}">
                <a16:creationId xmlns:a16="http://schemas.microsoft.com/office/drawing/2014/main" id="{931AFBBC-49B7-4D29-8627-03A0DACD36E0}"/>
              </a:ext>
            </a:extLst>
          </p:cNvPr>
          <p:cNvPicPr>
            <a:picLocks noChangeAspect="1"/>
          </p:cNvPicPr>
          <p:nvPr/>
        </p:nvPicPr>
        <p:blipFill>
          <a:blip r:embed="rId4"/>
          <a:stretch>
            <a:fillRect/>
          </a:stretch>
        </p:blipFill>
        <p:spPr>
          <a:xfrm>
            <a:off x="6792721" y="1563262"/>
            <a:ext cx="4578013" cy="4578013"/>
          </a:xfrm>
          <a:prstGeom prst="rect">
            <a:avLst/>
          </a:prstGeom>
        </p:spPr>
      </p:pic>
    </p:spTree>
    <p:extLst>
      <p:ext uri="{BB962C8B-B14F-4D97-AF65-F5344CB8AC3E}">
        <p14:creationId xmlns:p14="http://schemas.microsoft.com/office/powerpoint/2010/main" val="1544666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erson using a computer">
            <a:extLst>
              <a:ext uri="{FF2B5EF4-FFF2-40B4-BE49-F238E27FC236}">
                <a16:creationId xmlns:a16="http://schemas.microsoft.com/office/drawing/2014/main" id="{1FE05F69-81FE-41EC-874F-C9DA7048A589}"/>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Footer Placeholder 2">
            <a:extLst>
              <a:ext uri="{FF2B5EF4-FFF2-40B4-BE49-F238E27FC236}">
                <a16:creationId xmlns:a16="http://schemas.microsoft.com/office/drawing/2014/main" id="{4EF15B35-3E87-AB47-A668-38DD000ADF27}"/>
              </a:ext>
            </a:extLst>
          </p:cNvPr>
          <p:cNvSpPr>
            <a:spLocks noGrp="1"/>
          </p:cNvSpPr>
          <p:nvPr>
            <p:ph type="ftr" sz="quarter" idx="11"/>
          </p:nvPr>
        </p:nvSpPr>
        <p:spPr/>
        <p:txBody>
          <a:bodyPr/>
          <a:lstStyle/>
          <a:p>
            <a:r>
              <a:rPr lang="en-US" sz="900" spc="100" dirty="0">
                <a:effectLst/>
                <a:latin typeface="Times New Roman" panose="02020603050405020304" pitchFamily="18" charset="0"/>
                <a:ea typeface="Calibri" panose="020F0502020204030204" pitchFamily="34" charset="0"/>
                <a:cs typeface="Times New Roman" panose="02020603050405020304" pitchFamily="18" charset="0"/>
              </a:rPr>
              <a:t>Denoising using Noise-to-Noise</a:t>
            </a:r>
            <a:endParaRPr lang="en-US" spc="100" dirty="0"/>
          </a:p>
        </p:txBody>
      </p:sp>
      <p:sp>
        <p:nvSpPr>
          <p:cNvPr id="18" name="Slide Number Placeholder 17">
            <a:extLst>
              <a:ext uri="{FF2B5EF4-FFF2-40B4-BE49-F238E27FC236}">
                <a16:creationId xmlns:a16="http://schemas.microsoft.com/office/drawing/2014/main" id="{41B78239-2280-4550-A468-F95E90299A50}"/>
              </a:ext>
            </a:extLst>
          </p:cNvPr>
          <p:cNvSpPr>
            <a:spLocks noGrp="1"/>
          </p:cNvSpPr>
          <p:nvPr>
            <p:ph type="sldNum" sz="quarter" idx="12"/>
          </p:nvPr>
        </p:nvSpPr>
        <p:spPr/>
        <p:txBody>
          <a:bodyPr/>
          <a:lstStyle/>
          <a:p>
            <a:fld id="{3A98EE3D-8CD1-4C3F-BD1C-C98C9596463C}" type="slidenum">
              <a:rPr lang="en-US" smtClean="0"/>
              <a:pPr/>
              <a:t>4</a:t>
            </a:fld>
            <a:endParaRPr lang="en-US" dirty="0"/>
          </a:p>
        </p:txBody>
      </p:sp>
      <p:sp>
        <p:nvSpPr>
          <p:cNvPr id="15" name="Title 14">
            <a:extLst>
              <a:ext uri="{FF2B5EF4-FFF2-40B4-BE49-F238E27FC236}">
                <a16:creationId xmlns:a16="http://schemas.microsoft.com/office/drawing/2014/main" id="{66F458A5-2AF5-4290-8A07-8B68C223F81D}"/>
              </a:ext>
            </a:extLst>
          </p:cNvPr>
          <p:cNvSpPr>
            <a:spLocks noGrp="1"/>
          </p:cNvSpPr>
          <p:nvPr>
            <p:ph type="title"/>
          </p:nvPr>
        </p:nvSpPr>
        <p:spPr/>
        <p:txBody>
          <a:bodyPr/>
          <a:lstStyle/>
          <a:p>
            <a:r>
              <a:rPr lang="en-US" dirty="0"/>
              <a:t>Introduction - Motivation</a:t>
            </a:r>
            <a:endParaRPr lang="ru-RU" dirty="0"/>
          </a:p>
        </p:txBody>
      </p:sp>
      <p:sp>
        <p:nvSpPr>
          <p:cNvPr id="9" name="Text Placeholder 3">
            <a:extLst>
              <a:ext uri="{FF2B5EF4-FFF2-40B4-BE49-F238E27FC236}">
                <a16:creationId xmlns:a16="http://schemas.microsoft.com/office/drawing/2014/main" id="{4BA68470-E169-4688-B149-BFE69D674F05}"/>
              </a:ext>
            </a:extLst>
          </p:cNvPr>
          <p:cNvSpPr txBox="1">
            <a:spLocks/>
          </p:cNvSpPr>
          <p:nvPr/>
        </p:nvSpPr>
        <p:spPr>
          <a:xfrm>
            <a:off x="325464" y="1563262"/>
            <a:ext cx="5889356" cy="4467818"/>
          </a:xfrm>
          <a:prstGeom prst="rect">
            <a:avLst/>
          </a:prstGeom>
        </p:spPr>
        <p:txBody>
          <a:bodyPr vert="horz" lIns="0" tIns="45720" rIns="0" bIns="45720" rtlCol="0">
            <a:noAutofit/>
          </a:bodyPr>
          <a:lstStyle>
            <a:lvl1pPr marL="91440" indent="-91440" algn="r" defTabSz="914400" rtl="1"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r" defTabSz="914400" rtl="1"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r" defTabSz="914400" rtl="1"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r" defTabSz="914400" rtl="1"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r" defTabSz="914400" rtl="1"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55600" indent="-355600" algn="l" rtl="0">
              <a:buFont typeface="Arial" panose="020B0604020202020204" pitchFamily="34" charset="0"/>
              <a:buChar char="•"/>
            </a:pPr>
            <a:r>
              <a:rPr lang="en-US" sz="2400" dirty="0">
                <a:ea typeface="Calibri" panose="020F0502020204030204" pitchFamily="34" charset="0"/>
                <a:cs typeface="Arial" panose="020B0604020202020204" pitchFamily="34" charset="0"/>
              </a:rPr>
              <a:t>Image quality mainly depends on the patient's exposure during the scan.</a:t>
            </a:r>
          </a:p>
          <a:p>
            <a:pPr marL="355600" indent="-355600" algn="l" rtl="0">
              <a:buFont typeface="Arial" panose="020B0604020202020204" pitchFamily="34" charset="0"/>
              <a:buChar char="•"/>
            </a:pPr>
            <a:r>
              <a:rPr lang="en-US" sz="2400" dirty="0">
                <a:ea typeface="Calibri" panose="020F0502020204030204" pitchFamily="34" charset="0"/>
                <a:cs typeface="Arial" panose="020B0604020202020204" pitchFamily="34" charset="0"/>
              </a:rPr>
              <a:t>Reducing the exposure reduces patients' health risks, but also reduces image quality due to higher noise in the image. </a:t>
            </a:r>
          </a:p>
          <a:p>
            <a:pPr marL="355600" indent="-355600" algn="l" rtl="0">
              <a:buFont typeface="Arial" panose="020B0604020202020204" pitchFamily="34" charset="0"/>
              <a:buChar char="•"/>
            </a:pPr>
            <a:r>
              <a:rPr lang="en-US" sz="2400" dirty="0">
                <a:ea typeface="Calibri" panose="020F0502020204030204" pitchFamily="34" charset="0"/>
                <a:cs typeface="Arial" panose="020B0604020202020204" pitchFamily="34" charset="0"/>
              </a:rPr>
              <a:t>Poor countries do not have access for expensive medical equipment.</a:t>
            </a:r>
          </a:p>
          <a:p>
            <a:pPr marL="355600" indent="-355600" algn="l" rtl="0">
              <a:buFont typeface="Arial" panose="020B0604020202020204" pitchFamily="34" charset="0"/>
              <a:buChar char="•"/>
            </a:pPr>
            <a:r>
              <a:rPr lang="en-US" sz="2400" dirty="0">
                <a:ea typeface="Calibri" panose="020F0502020204030204" pitchFamily="34" charset="0"/>
                <a:cs typeface="Arial" panose="020B0604020202020204" pitchFamily="34" charset="0"/>
              </a:rPr>
              <a:t>Clean dataset is limited and hard to create for normal ML solutions</a:t>
            </a:r>
            <a:r>
              <a:rPr lang="en-US" dirty="0">
                <a:ea typeface="Calibri" panose="020F0502020204030204" pitchFamily="34" charset="0"/>
                <a:cs typeface="Arial" panose="020B0604020202020204" pitchFamily="34" charset="0"/>
              </a:rPr>
              <a:t>.</a:t>
            </a:r>
          </a:p>
        </p:txBody>
      </p:sp>
      <p:pic>
        <p:nvPicPr>
          <p:cNvPr id="10" name="Picture 9" descr="A picture containing text, white, black, dark&#10;&#10;Description automatically generated">
            <a:extLst>
              <a:ext uri="{FF2B5EF4-FFF2-40B4-BE49-F238E27FC236}">
                <a16:creationId xmlns:a16="http://schemas.microsoft.com/office/drawing/2014/main" id="{931AFBBC-49B7-4D29-8627-03A0DACD36E0}"/>
              </a:ext>
            </a:extLst>
          </p:cNvPr>
          <p:cNvPicPr>
            <a:picLocks noChangeAspect="1"/>
          </p:cNvPicPr>
          <p:nvPr/>
        </p:nvPicPr>
        <p:blipFill>
          <a:blip r:embed="rId4"/>
          <a:stretch>
            <a:fillRect/>
          </a:stretch>
        </p:blipFill>
        <p:spPr>
          <a:xfrm>
            <a:off x="6792721" y="1563262"/>
            <a:ext cx="4578013" cy="4578013"/>
          </a:xfrm>
          <a:prstGeom prst="rect">
            <a:avLst/>
          </a:prstGeom>
        </p:spPr>
      </p:pic>
    </p:spTree>
    <p:extLst>
      <p:ext uri="{BB962C8B-B14F-4D97-AF65-F5344CB8AC3E}">
        <p14:creationId xmlns:p14="http://schemas.microsoft.com/office/powerpoint/2010/main" val="1960814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erson using a computer">
            <a:extLst>
              <a:ext uri="{FF2B5EF4-FFF2-40B4-BE49-F238E27FC236}">
                <a16:creationId xmlns:a16="http://schemas.microsoft.com/office/drawing/2014/main" id="{1FE05F69-81FE-41EC-874F-C9DA7048A589}"/>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Footer Placeholder 2">
            <a:extLst>
              <a:ext uri="{FF2B5EF4-FFF2-40B4-BE49-F238E27FC236}">
                <a16:creationId xmlns:a16="http://schemas.microsoft.com/office/drawing/2014/main" id="{4EF15B35-3E87-AB47-A668-38DD000ADF27}"/>
              </a:ext>
            </a:extLst>
          </p:cNvPr>
          <p:cNvSpPr>
            <a:spLocks noGrp="1"/>
          </p:cNvSpPr>
          <p:nvPr>
            <p:ph type="ftr" sz="quarter" idx="11"/>
          </p:nvPr>
        </p:nvSpPr>
        <p:spPr/>
        <p:txBody>
          <a:bodyPr/>
          <a:lstStyle/>
          <a:p>
            <a:r>
              <a:rPr lang="en-US" spc="100" dirty="0">
                <a:latin typeface="Times New Roman" panose="02020603050405020304" pitchFamily="18" charset="0"/>
                <a:ea typeface="Calibri" panose="020F0502020204030204" pitchFamily="34" charset="0"/>
                <a:cs typeface="Times New Roman" panose="02020603050405020304" pitchFamily="18" charset="0"/>
              </a:rPr>
              <a:t>Denoising using Noise-to-Noise</a:t>
            </a:r>
            <a:endParaRPr lang="en-US" spc="100" dirty="0"/>
          </a:p>
        </p:txBody>
      </p:sp>
      <p:sp>
        <p:nvSpPr>
          <p:cNvPr id="18" name="Slide Number Placeholder 17">
            <a:extLst>
              <a:ext uri="{FF2B5EF4-FFF2-40B4-BE49-F238E27FC236}">
                <a16:creationId xmlns:a16="http://schemas.microsoft.com/office/drawing/2014/main" id="{41B78239-2280-4550-A468-F95E90299A50}"/>
              </a:ext>
            </a:extLst>
          </p:cNvPr>
          <p:cNvSpPr>
            <a:spLocks noGrp="1"/>
          </p:cNvSpPr>
          <p:nvPr>
            <p:ph type="sldNum" sz="quarter" idx="12"/>
          </p:nvPr>
        </p:nvSpPr>
        <p:spPr/>
        <p:txBody>
          <a:bodyPr/>
          <a:lstStyle/>
          <a:p>
            <a:fld id="{3A98EE3D-8CD1-4C3F-BD1C-C98C9596463C}" type="slidenum">
              <a:rPr lang="en-US" smtClean="0"/>
              <a:pPr/>
              <a:t>5</a:t>
            </a:fld>
            <a:endParaRPr lang="en-US" dirty="0"/>
          </a:p>
        </p:txBody>
      </p:sp>
      <p:sp>
        <p:nvSpPr>
          <p:cNvPr id="15" name="Title 14">
            <a:extLst>
              <a:ext uri="{FF2B5EF4-FFF2-40B4-BE49-F238E27FC236}">
                <a16:creationId xmlns:a16="http://schemas.microsoft.com/office/drawing/2014/main" id="{66F458A5-2AF5-4290-8A07-8B68C223F81D}"/>
              </a:ext>
            </a:extLst>
          </p:cNvPr>
          <p:cNvSpPr>
            <a:spLocks noGrp="1"/>
          </p:cNvSpPr>
          <p:nvPr>
            <p:ph type="title"/>
          </p:nvPr>
        </p:nvSpPr>
        <p:spPr/>
        <p:txBody>
          <a:bodyPr/>
          <a:lstStyle/>
          <a:p>
            <a:r>
              <a:rPr lang="en-US" sz="2400" dirty="0"/>
              <a:t>Background</a:t>
            </a:r>
            <a:br>
              <a:rPr lang="en-US" dirty="0"/>
            </a:br>
            <a:r>
              <a:rPr lang="en-US" dirty="0"/>
              <a:t>Encoder-Decoder CNN</a:t>
            </a:r>
          </a:p>
        </p:txBody>
      </p:sp>
      <p:graphicFrame>
        <p:nvGraphicFramePr>
          <p:cNvPr id="10" name="Content Placeholder 2" descr="Smart Art object">
            <a:extLst>
              <a:ext uri="{FF2B5EF4-FFF2-40B4-BE49-F238E27FC236}">
                <a16:creationId xmlns:a16="http://schemas.microsoft.com/office/drawing/2014/main" id="{00E51AD9-52AC-49A5-BF0E-64F1B769CE85}"/>
              </a:ext>
            </a:extLst>
          </p:cNvPr>
          <p:cNvGraphicFramePr>
            <a:graphicFrameLocks noGrp="1"/>
          </p:cNvGraphicFramePr>
          <p:nvPr>
            <p:ph sz="half" idx="1"/>
            <p:extLst>
              <p:ext uri="{D42A27DB-BD31-4B8C-83A1-F6EECF244321}">
                <p14:modId xmlns:p14="http://schemas.microsoft.com/office/powerpoint/2010/main" val="1716682250"/>
              </p:ext>
            </p:extLst>
          </p:nvPr>
        </p:nvGraphicFramePr>
        <p:xfrm>
          <a:off x="744538" y="1985990"/>
          <a:ext cx="3446461" cy="37480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Content Placeholder 4">
            <a:extLst>
              <a:ext uri="{FF2B5EF4-FFF2-40B4-BE49-F238E27FC236}">
                <a16:creationId xmlns:a16="http://schemas.microsoft.com/office/drawing/2014/main" id="{1680DBED-49C6-4D00-A3B7-5CC6E2009D20}"/>
              </a:ext>
            </a:extLst>
          </p:cNvPr>
          <p:cNvPicPr>
            <a:picLocks noChangeAspect="1"/>
          </p:cNvPicPr>
          <p:nvPr/>
        </p:nvPicPr>
        <p:blipFill rotWithShape="1">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sharpenSoften amount="40000"/>
                    </a14:imgEffect>
                  </a14:imgLayer>
                </a14:imgProps>
              </a:ext>
            </a:extLst>
          </a:blip>
          <a:srcRect t="-772" r="6898" b="772"/>
          <a:stretch/>
        </p:blipFill>
        <p:spPr>
          <a:xfrm>
            <a:off x="4411567" y="1234625"/>
            <a:ext cx="7778222" cy="5329237"/>
          </a:xfrm>
          <a:prstGeom prst="rect">
            <a:avLst/>
          </a:prstGeom>
        </p:spPr>
      </p:pic>
      <p:cxnSp>
        <p:nvCxnSpPr>
          <p:cNvPr id="4" name="Straight Connector 3">
            <a:extLst>
              <a:ext uri="{FF2B5EF4-FFF2-40B4-BE49-F238E27FC236}">
                <a16:creationId xmlns:a16="http://schemas.microsoft.com/office/drawing/2014/main" id="{76C26912-C8ED-49BD-BECB-9F3B136230B6}"/>
              </a:ext>
            </a:extLst>
          </p:cNvPr>
          <p:cNvCxnSpPr>
            <a:cxnSpLocks/>
          </p:cNvCxnSpPr>
          <p:nvPr/>
        </p:nvCxnSpPr>
        <p:spPr>
          <a:xfrm>
            <a:off x="7785100" y="1296537"/>
            <a:ext cx="0" cy="5111463"/>
          </a:xfrm>
          <a:prstGeom prst="line">
            <a:avLst/>
          </a:prstGeom>
          <a:ln w="38100">
            <a:solidFill>
              <a:srgbClr val="396CA5"/>
            </a:solidFill>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B9FAAD7-FC79-4404-BD65-4EA53BD6ABA9}"/>
              </a:ext>
            </a:extLst>
          </p:cNvPr>
          <p:cNvSpPr txBox="1"/>
          <p:nvPr/>
        </p:nvSpPr>
        <p:spPr>
          <a:xfrm>
            <a:off x="6754453" y="1441208"/>
            <a:ext cx="2173648" cy="400110"/>
          </a:xfrm>
          <a:prstGeom prst="rect">
            <a:avLst/>
          </a:prstGeom>
          <a:noFill/>
        </p:spPr>
        <p:txBody>
          <a:bodyPr wrap="square" rtlCol="1">
            <a:spAutoFit/>
          </a:bodyPr>
          <a:lstStyle/>
          <a:p>
            <a:r>
              <a:rPr lang="en-US" sz="2000" dirty="0">
                <a:latin typeface="+mj-lt"/>
              </a:rPr>
              <a:t>Encoder	   Decoder</a:t>
            </a:r>
            <a:endParaRPr lang="he-IL" sz="2000" dirty="0">
              <a:latin typeface="+mj-lt"/>
            </a:endParaRPr>
          </a:p>
        </p:txBody>
      </p:sp>
    </p:spTree>
    <p:extLst>
      <p:ext uri="{BB962C8B-B14F-4D97-AF65-F5344CB8AC3E}">
        <p14:creationId xmlns:p14="http://schemas.microsoft.com/office/powerpoint/2010/main" val="304042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1" descr="Man and woman discuss some document">
            <a:extLst>
              <a:ext uri="{FF2B5EF4-FFF2-40B4-BE49-F238E27FC236}">
                <a16:creationId xmlns:a16="http://schemas.microsoft.com/office/drawing/2014/main" id="{2481C853-C1DA-48F1-85AF-1B42FB9E7ADC}"/>
              </a:ext>
            </a:extLst>
          </p:cNvPr>
          <p:cNvPicPr>
            <a:picLocks noChangeAspect="1"/>
          </p:cNvPicPr>
          <p:nvPr/>
        </p:nvPicPr>
        <p:blipFill rotWithShape="1">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b="28652"/>
          <a:stretch/>
        </p:blipFill>
        <p:spPr>
          <a:xfrm>
            <a:off x="2211" y="0"/>
            <a:ext cx="12187578" cy="4572000"/>
          </a:xfrm>
          <a:prstGeom prst="rect">
            <a:avLst/>
          </a:prstGeom>
        </p:spPr>
      </p:pic>
      <p:pic>
        <p:nvPicPr>
          <p:cNvPr id="7" name="Picture 6" descr="A picture containing text, gear&#10;&#10;Description automatically generated">
            <a:extLst>
              <a:ext uri="{FF2B5EF4-FFF2-40B4-BE49-F238E27FC236}">
                <a16:creationId xmlns:a16="http://schemas.microsoft.com/office/drawing/2014/main" id="{7303B866-5782-4D82-8726-B50D910FBEF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881" t="9803" r="2924" b="13024"/>
          <a:stretch/>
        </p:blipFill>
        <p:spPr>
          <a:xfrm flipH="1">
            <a:off x="356460" y="1131376"/>
            <a:ext cx="11484245" cy="2557222"/>
          </a:xfrm>
          <a:prstGeom prst="rect">
            <a:avLst/>
          </a:prstGeom>
          <a:noFill/>
        </p:spPr>
      </p:pic>
      <p:sp>
        <p:nvSpPr>
          <p:cNvPr id="3" name="Title 2">
            <a:extLst>
              <a:ext uri="{FF2B5EF4-FFF2-40B4-BE49-F238E27FC236}">
                <a16:creationId xmlns:a16="http://schemas.microsoft.com/office/drawing/2014/main" id="{B628FE7D-043F-42AF-B4AB-DB9AFF936B28}"/>
              </a:ext>
            </a:extLst>
          </p:cNvPr>
          <p:cNvSpPr>
            <a:spLocks noGrp="1"/>
          </p:cNvSpPr>
          <p:nvPr>
            <p:ph type="title"/>
          </p:nvPr>
        </p:nvSpPr>
        <p:spPr>
          <a:xfrm>
            <a:off x="1039169" y="5307785"/>
            <a:ext cx="10113645" cy="743682"/>
          </a:xfrm>
        </p:spPr>
        <p:txBody>
          <a:bodyPr anchor="b">
            <a:normAutofit fontScale="90000"/>
          </a:bodyPr>
          <a:lstStyle/>
          <a:p>
            <a:r>
              <a:rPr lang="en-US" sz="2700" dirty="0"/>
              <a:t>Background</a:t>
            </a:r>
            <a:br>
              <a:rPr lang="en-US" dirty="0"/>
            </a:br>
            <a:r>
              <a:rPr lang="en-US" sz="4000" dirty="0"/>
              <a:t>CT Noise</a:t>
            </a:r>
            <a:endParaRPr lang="en-US" dirty="0"/>
          </a:p>
        </p:txBody>
      </p:sp>
      <p:sp>
        <p:nvSpPr>
          <p:cNvPr id="12" name="Footer Placeholder 4">
            <a:extLst>
              <a:ext uri="{FF2B5EF4-FFF2-40B4-BE49-F238E27FC236}">
                <a16:creationId xmlns:a16="http://schemas.microsoft.com/office/drawing/2014/main" id="{58CCBDB2-FB69-4E00-8424-BF159061A904}"/>
              </a:ext>
            </a:extLst>
          </p:cNvPr>
          <p:cNvSpPr>
            <a:spLocks noGrp="1"/>
          </p:cNvSpPr>
          <p:nvPr>
            <p:ph type="ftr" sz="quarter" idx="11"/>
          </p:nvPr>
        </p:nvSpPr>
        <p:spPr>
          <a:xfrm>
            <a:off x="1097279" y="6446838"/>
            <a:ext cx="6818262" cy="365125"/>
          </a:xfrm>
        </p:spPr>
        <p:txBody>
          <a:bodyPr/>
          <a:lstStyle/>
          <a:p>
            <a:r>
              <a:rPr lang="en-US" sz="900" spc="100" dirty="0">
                <a:effectLst/>
                <a:latin typeface="Times New Roman" panose="02020603050405020304" pitchFamily="18" charset="0"/>
                <a:ea typeface="Calibri" panose="020F0502020204030204" pitchFamily="34" charset="0"/>
                <a:cs typeface="Times New Roman" panose="02020603050405020304" pitchFamily="18" charset="0"/>
              </a:rPr>
              <a:t>Denoising using Noise-to-Noise</a:t>
            </a:r>
            <a:endParaRPr lang="en-US" spc="100" dirty="0"/>
          </a:p>
        </p:txBody>
      </p:sp>
      <p:sp>
        <p:nvSpPr>
          <p:cNvPr id="9" name="Slide Number Placeholder 5">
            <a:extLst>
              <a:ext uri="{FF2B5EF4-FFF2-40B4-BE49-F238E27FC236}">
                <a16:creationId xmlns:a16="http://schemas.microsoft.com/office/drawing/2014/main" id="{C5EC8AA3-636A-4F97-8A5A-352093B7B2BF}"/>
              </a:ext>
            </a:extLst>
          </p:cNvPr>
          <p:cNvSpPr>
            <a:spLocks noGrp="1"/>
          </p:cNvSpPr>
          <p:nvPr>
            <p:ph type="sldNum" sz="quarter" idx="12"/>
          </p:nvPr>
        </p:nvSpPr>
        <p:spPr>
          <a:xfrm>
            <a:off x="10930596" y="6446838"/>
            <a:ext cx="617912" cy="365125"/>
          </a:xfrm>
        </p:spPr>
        <p:txBody>
          <a:bodyPr/>
          <a:lstStyle/>
          <a:p>
            <a:pPr>
              <a:spcAft>
                <a:spcPts val="600"/>
              </a:spcAft>
            </a:pPr>
            <a:fld id="{3A98EE3D-8CD1-4C3F-BD1C-C98C9596463C}" type="slidenum">
              <a:rPr lang="en-US" smtClean="0"/>
              <a:pPr>
                <a:spcAft>
                  <a:spcPts val="600"/>
                </a:spcAft>
              </a:pPr>
              <a:t>6</a:t>
            </a:fld>
            <a:endParaRPr lang="en-US"/>
          </a:p>
        </p:txBody>
      </p:sp>
    </p:spTree>
    <p:extLst>
      <p:ext uri="{BB962C8B-B14F-4D97-AF65-F5344CB8AC3E}">
        <p14:creationId xmlns:p14="http://schemas.microsoft.com/office/powerpoint/2010/main" val="2989906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erson using a computer">
            <a:extLst>
              <a:ext uri="{FF2B5EF4-FFF2-40B4-BE49-F238E27FC236}">
                <a16:creationId xmlns:a16="http://schemas.microsoft.com/office/drawing/2014/main" id="{1FE05F69-81FE-41EC-874F-C9DA7048A589}"/>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Footer Placeholder 2">
            <a:extLst>
              <a:ext uri="{FF2B5EF4-FFF2-40B4-BE49-F238E27FC236}">
                <a16:creationId xmlns:a16="http://schemas.microsoft.com/office/drawing/2014/main" id="{4EF15B35-3E87-AB47-A668-38DD000ADF27}"/>
              </a:ext>
            </a:extLst>
          </p:cNvPr>
          <p:cNvSpPr>
            <a:spLocks noGrp="1"/>
          </p:cNvSpPr>
          <p:nvPr>
            <p:ph type="ftr" sz="quarter" idx="11"/>
          </p:nvPr>
        </p:nvSpPr>
        <p:spPr/>
        <p:txBody>
          <a:bodyPr/>
          <a:lstStyle/>
          <a:p>
            <a:r>
              <a:rPr lang="en-US" sz="900" spc="100" dirty="0">
                <a:effectLst/>
                <a:latin typeface="Times New Roman" panose="02020603050405020304" pitchFamily="18" charset="0"/>
                <a:ea typeface="Calibri" panose="020F0502020204030204" pitchFamily="34" charset="0"/>
                <a:cs typeface="Times New Roman" panose="02020603050405020304" pitchFamily="18" charset="0"/>
              </a:rPr>
              <a:t>Denoising using Noise-to-Noise</a:t>
            </a:r>
            <a:endParaRPr lang="en-US" spc="100" dirty="0"/>
          </a:p>
        </p:txBody>
      </p:sp>
      <p:sp>
        <p:nvSpPr>
          <p:cNvPr id="18" name="Slide Number Placeholder 17">
            <a:extLst>
              <a:ext uri="{FF2B5EF4-FFF2-40B4-BE49-F238E27FC236}">
                <a16:creationId xmlns:a16="http://schemas.microsoft.com/office/drawing/2014/main" id="{41B78239-2280-4550-A468-F95E90299A50}"/>
              </a:ext>
            </a:extLst>
          </p:cNvPr>
          <p:cNvSpPr>
            <a:spLocks noGrp="1"/>
          </p:cNvSpPr>
          <p:nvPr>
            <p:ph type="sldNum" sz="quarter" idx="12"/>
          </p:nvPr>
        </p:nvSpPr>
        <p:spPr/>
        <p:txBody>
          <a:bodyPr/>
          <a:lstStyle/>
          <a:p>
            <a:fld id="{3A98EE3D-8CD1-4C3F-BD1C-C98C9596463C}" type="slidenum">
              <a:rPr lang="en-US" smtClean="0"/>
              <a:pPr/>
              <a:t>7</a:t>
            </a:fld>
            <a:endParaRPr lang="en-US" dirty="0"/>
          </a:p>
        </p:txBody>
      </p:sp>
      <p:sp>
        <p:nvSpPr>
          <p:cNvPr id="9" name="Text Placeholder 3">
            <a:extLst>
              <a:ext uri="{FF2B5EF4-FFF2-40B4-BE49-F238E27FC236}">
                <a16:creationId xmlns:a16="http://schemas.microsoft.com/office/drawing/2014/main" id="{4BA68470-E169-4688-B149-BFE69D674F05}"/>
              </a:ext>
            </a:extLst>
          </p:cNvPr>
          <p:cNvSpPr txBox="1">
            <a:spLocks/>
          </p:cNvSpPr>
          <p:nvPr/>
        </p:nvSpPr>
        <p:spPr>
          <a:xfrm>
            <a:off x="209351" y="1563262"/>
            <a:ext cx="5184171" cy="4467818"/>
          </a:xfrm>
          <a:prstGeom prst="rect">
            <a:avLst/>
          </a:prstGeom>
        </p:spPr>
        <p:txBody>
          <a:bodyPr vert="horz" lIns="0" tIns="45720" rIns="0" bIns="45720" rtlCol="0">
            <a:noAutofit/>
          </a:bodyPr>
          <a:lstStyle>
            <a:lvl1pPr marL="91440" indent="-91440" algn="r" defTabSz="914400" rtl="1"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r" defTabSz="914400" rtl="1"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r" defTabSz="914400" rtl="1"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r" defTabSz="914400" rtl="1"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r" defTabSz="914400" rtl="1"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l" rtl="0">
              <a:buNone/>
            </a:pPr>
            <a:r>
              <a:rPr lang="en-US" sz="2400" dirty="0">
                <a:cs typeface="Arial" panose="020B0604020202020204" pitchFamily="34" charset="0"/>
              </a:rPr>
              <a:t>The main challenges for noise reduction in CT images are:</a:t>
            </a:r>
          </a:p>
          <a:p>
            <a:pPr marL="355600" indent="-355600" algn="l" rtl="0">
              <a:buFont typeface="Arial" panose="020B0604020202020204" pitchFamily="34" charset="0"/>
              <a:buChar char="•"/>
            </a:pPr>
            <a:r>
              <a:rPr lang="en-US" sz="2400" dirty="0">
                <a:cs typeface="Arial" panose="020B0604020202020204" pitchFamily="34" charset="0"/>
              </a:rPr>
              <a:t>Flat regions should be flat. </a:t>
            </a:r>
          </a:p>
          <a:p>
            <a:pPr marL="355600" indent="-355600" algn="l" rtl="0">
              <a:buFont typeface="Arial" panose="020B0604020202020204" pitchFamily="34" charset="0"/>
              <a:buChar char="•"/>
            </a:pPr>
            <a:r>
              <a:rPr lang="en-US" sz="2400" dirty="0">
                <a:cs typeface="Arial" panose="020B0604020202020204" pitchFamily="34" charset="0"/>
              </a:rPr>
              <a:t>Image boundaries should be preserved (no blurring).</a:t>
            </a:r>
          </a:p>
          <a:p>
            <a:pPr marL="355600" indent="-355600" algn="l" rtl="0">
              <a:buFont typeface="Arial" panose="020B0604020202020204" pitchFamily="34" charset="0"/>
              <a:buChar char="•"/>
            </a:pPr>
            <a:r>
              <a:rPr lang="en-US" sz="2400" dirty="0">
                <a:cs typeface="Arial" panose="020B0604020202020204" pitchFamily="34" charset="0"/>
              </a:rPr>
              <a:t>Texture details should not be lost. </a:t>
            </a:r>
          </a:p>
          <a:p>
            <a:pPr marL="355600" indent="-355600" algn="l" rtl="0">
              <a:buFont typeface="Arial" panose="020B0604020202020204" pitchFamily="34" charset="0"/>
              <a:buChar char="•"/>
            </a:pPr>
            <a:r>
              <a:rPr lang="en-US" sz="2400" dirty="0">
                <a:cs typeface="Arial" panose="020B0604020202020204" pitchFamily="34" charset="0"/>
              </a:rPr>
              <a:t>Global contrast should be preserved.</a:t>
            </a:r>
          </a:p>
          <a:p>
            <a:pPr marL="355600" indent="-355600" algn="l" rtl="0">
              <a:buFont typeface="Arial" panose="020B0604020202020204" pitchFamily="34" charset="0"/>
              <a:buChar char="•"/>
            </a:pPr>
            <a:r>
              <a:rPr lang="en-US" sz="2400" dirty="0">
                <a:cs typeface="Arial" panose="020B0604020202020204" pitchFamily="34" charset="0"/>
              </a:rPr>
              <a:t>New artifacts should not be generated</a:t>
            </a:r>
          </a:p>
        </p:txBody>
      </p:sp>
      <p:sp>
        <p:nvSpPr>
          <p:cNvPr id="8" name="Title 14">
            <a:extLst>
              <a:ext uri="{FF2B5EF4-FFF2-40B4-BE49-F238E27FC236}">
                <a16:creationId xmlns:a16="http://schemas.microsoft.com/office/drawing/2014/main" id="{A5CE60D8-AD92-4CFC-8957-5B8D1DC1ED7E}"/>
              </a:ext>
            </a:extLst>
          </p:cNvPr>
          <p:cNvSpPr txBox="1">
            <a:spLocks/>
          </p:cNvSpPr>
          <p:nvPr/>
        </p:nvSpPr>
        <p:spPr>
          <a:xfrm>
            <a:off x="0" y="0"/>
            <a:ext cx="12192000" cy="1296537"/>
          </a:xfrm>
          <a:prstGeom prst="rect">
            <a:avLst/>
          </a:prstGeom>
          <a:solidFill>
            <a:schemeClr val="accent1">
              <a:lumMod val="40000"/>
              <a:lumOff val="60000"/>
              <a:alpha val="50000"/>
            </a:schemeClr>
          </a:solidFill>
        </p:spPr>
        <p:txBody>
          <a:bodyPr vert="horz" lIns="720000" tIns="108000" rIns="91440" bIns="45720" rtlCol="0" anchor="ctr" anchorCtr="0">
            <a:normAutofit/>
          </a:bodyPr>
          <a:lstStyle>
            <a:lvl1pPr algn="l" defTabSz="914400" rtl="1" eaLnBrk="1" latinLnBrk="0" hangingPunct="1">
              <a:lnSpc>
                <a:spcPct val="90000"/>
              </a:lnSpc>
              <a:spcBef>
                <a:spcPct val="0"/>
              </a:spcBef>
              <a:buNone/>
              <a:defRPr sz="3600" kern="1200" spc="-50" baseline="0">
                <a:solidFill>
                  <a:schemeClr val="tx1">
                    <a:lumMod val="75000"/>
                    <a:lumOff val="25000"/>
                  </a:schemeClr>
                </a:solidFill>
                <a:latin typeface="+mj-lt"/>
                <a:ea typeface="+mj-ea"/>
                <a:cs typeface="+mj-cs"/>
              </a:defRPr>
            </a:lvl1pPr>
          </a:lstStyle>
          <a:p>
            <a:r>
              <a:rPr lang="en-US" sz="2400" dirty="0"/>
              <a:t>Background</a:t>
            </a:r>
            <a:br>
              <a:rPr lang="en-US" dirty="0"/>
            </a:br>
            <a:r>
              <a:rPr lang="en-US" dirty="0"/>
              <a:t>CT Noise – Denoising</a:t>
            </a:r>
          </a:p>
        </p:txBody>
      </p:sp>
      <p:pic>
        <p:nvPicPr>
          <p:cNvPr id="11" name="Picture 10">
            <a:extLst>
              <a:ext uri="{FF2B5EF4-FFF2-40B4-BE49-F238E27FC236}">
                <a16:creationId xmlns:a16="http://schemas.microsoft.com/office/drawing/2014/main" id="{861D8EAD-F3F1-4916-ACC4-3FAF5A2E4FFF}"/>
              </a:ext>
            </a:extLst>
          </p:cNvPr>
          <p:cNvPicPr>
            <a:picLocks noChangeAspect="1"/>
          </p:cNvPicPr>
          <p:nvPr/>
        </p:nvPicPr>
        <p:blipFill rotWithShape="1">
          <a:blip r:embed="rId4"/>
          <a:srcRect l="7792" r="9325"/>
          <a:stretch/>
        </p:blipFill>
        <p:spPr bwMode="auto">
          <a:xfrm rot="16200000">
            <a:off x="6427394" y="607800"/>
            <a:ext cx="4645223" cy="647631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73557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1" descr="Man and woman discuss some document">
            <a:extLst>
              <a:ext uri="{FF2B5EF4-FFF2-40B4-BE49-F238E27FC236}">
                <a16:creationId xmlns:a16="http://schemas.microsoft.com/office/drawing/2014/main" id="{6720265C-DC84-4FC5-A550-01389FAE716A}"/>
              </a:ext>
            </a:extLst>
          </p:cNvPr>
          <p:cNvPicPr>
            <a:picLocks noChangeAspect="1"/>
          </p:cNvPicPr>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a:prstGeom prst="rect">
            <a:avLst/>
          </a:prstGeom>
        </p:spPr>
      </p:pic>
      <p:sp>
        <p:nvSpPr>
          <p:cNvPr id="3" name="Footer Placeholder 2">
            <a:extLst>
              <a:ext uri="{FF2B5EF4-FFF2-40B4-BE49-F238E27FC236}">
                <a16:creationId xmlns:a16="http://schemas.microsoft.com/office/drawing/2014/main" id="{74F887AB-AE63-4AD3-BA85-0F4412B6598D}"/>
              </a:ext>
            </a:extLst>
          </p:cNvPr>
          <p:cNvSpPr>
            <a:spLocks noGrp="1"/>
          </p:cNvSpPr>
          <p:nvPr>
            <p:ph type="ftr" sz="quarter" idx="11"/>
          </p:nvPr>
        </p:nvSpPr>
        <p:spPr/>
        <p:txBody>
          <a:bodyPr/>
          <a:lstStyle/>
          <a:p>
            <a:r>
              <a:rPr lang="en-US" sz="900" spc="100" dirty="0">
                <a:effectLst/>
                <a:latin typeface="Times New Roman" panose="02020603050405020304" pitchFamily="18" charset="0"/>
                <a:ea typeface="Calibri" panose="020F0502020204030204" pitchFamily="34" charset="0"/>
                <a:cs typeface="Times New Roman" panose="02020603050405020304" pitchFamily="18" charset="0"/>
              </a:rPr>
              <a:t>Denoising using Noise-to-Noise</a:t>
            </a:r>
            <a:endParaRPr lang="en-US" spc="100" dirty="0"/>
          </a:p>
        </p:txBody>
      </p:sp>
      <p:sp>
        <p:nvSpPr>
          <p:cNvPr id="14" name="Slide Number Placeholder 13">
            <a:extLst>
              <a:ext uri="{FF2B5EF4-FFF2-40B4-BE49-F238E27FC236}">
                <a16:creationId xmlns:a16="http://schemas.microsoft.com/office/drawing/2014/main" id="{D59E194F-ECD6-4685-8562-5B7AB400EC93}"/>
              </a:ext>
            </a:extLst>
          </p:cNvPr>
          <p:cNvSpPr>
            <a:spLocks noGrp="1"/>
          </p:cNvSpPr>
          <p:nvPr>
            <p:ph type="sldNum" sz="quarter" idx="12"/>
          </p:nvPr>
        </p:nvSpPr>
        <p:spPr/>
        <p:txBody>
          <a:bodyPr/>
          <a:lstStyle/>
          <a:p>
            <a:fld id="{3A98EE3D-8CD1-4C3F-BD1C-C98C9596463C}" type="slidenum">
              <a:rPr lang="en-US" smtClean="0"/>
              <a:pPr/>
              <a:t>8</a:t>
            </a:fld>
            <a:endParaRPr lang="en-US" dirty="0"/>
          </a:p>
        </p:txBody>
      </p:sp>
      <p:graphicFrame>
        <p:nvGraphicFramePr>
          <p:cNvPr id="13" name="Content Placeholder 5" descr="Smart Art object">
            <a:extLst>
              <a:ext uri="{FF2B5EF4-FFF2-40B4-BE49-F238E27FC236}">
                <a16:creationId xmlns:a16="http://schemas.microsoft.com/office/drawing/2014/main" id="{4FB62979-011B-4BFB-BCF9-8CD712EA2332}"/>
              </a:ext>
            </a:extLst>
          </p:cNvPr>
          <p:cNvGraphicFramePr>
            <a:graphicFrameLocks noGrp="1"/>
          </p:cNvGraphicFramePr>
          <p:nvPr>
            <p:ph sz="half" idx="1"/>
            <p:extLst>
              <p:ext uri="{D42A27DB-BD31-4B8C-83A1-F6EECF244321}">
                <p14:modId xmlns:p14="http://schemas.microsoft.com/office/powerpoint/2010/main" val="680411303"/>
              </p:ext>
            </p:extLst>
          </p:nvPr>
        </p:nvGraphicFramePr>
        <p:xfrm>
          <a:off x="707104" y="1508126"/>
          <a:ext cx="11420727" cy="40878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itle 14">
            <a:extLst>
              <a:ext uri="{FF2B5EF4-FFF2-40B4-BE49-F238E27FC236}">
                <a16:creationId xmlns:a16="http://schemas.microsoft.com/office/drawing/2014/main" id="{076A953B-F302-4C37-A162-31160E884CED}"/>
              </a:ext>
            </a:extLst>
          </p:cNvPr>
          <p:cNvSpPr txBox="1">
            <a:spLocks/>
          </p:cNvSpPr>
          <p:nvPr/>
        </p:nvSpPr>
        <p:spPr>
          <a:xfrm>
            <a:off x="0" y="0"/>
            <a:ext cx="12192000" cy="1296537"/>
          </a:xfrm>
          <a:prstGeom prst="rect">
            <a:avLst/>
          </a:prstGeom>
          <a:solidFill>
            <a:schemeClr val="accent1">
              <a:lumMod val="40000"/>
              <a:lumOff val="60000"/>
              <a:alpha val="50000"/>
            </a:schemeClr>
          </a:solidFill>
        </p:spPr>
        <p:txBody>
          <a:bodyPr vert="horz" lIns="720000" tIns="108000" rIns="91440" bIns="45720" rtlCol="0" anchor="ctr" anchorCtr="0">
            <a:normAutofit/>
          </a:bodyPr>
          <a:lstStyle>
            <a:lvl1pPr algn="l" defTabSz="914400" rtl="1" eaLnBrk="1" latinLnBrk="0" hangingPunct="1">
              <a:lnSpc>
                <a:spcPct val="90000"/>
              </a:lnSpc>
              <a:spcBef>
                <a:spcPct val="0"/>
              </a:spcBef>
              <a:buNone/>
              <a:defRPr sz="3600" kern="1200" spc="-50" baseline="0">
                <a:solidFill>
                  <a:schemeClr val="tx1">
                    <a:lumMod val="75000"/>
                    <a:lumOff val="25000"/>
                  </a:schemeClr>
                </a:solidFill>
                <a:latin typeface="+mj-lt"/>
                <a:ea typeface="+mj-ea"/>
                <a:cs typeface="+mj-cs"/>
              </a:defRPr>
            </a:lvl1pPr>
          </a:lstStyle>
          <a:p>
            <a:r>
              <a:rPr lang="en-US" sz="2400" dirty="0"/>
              <a:t>Background</a:t>
            </a:r>
            <a:br>
              <a:rPr lang="en-US" dirty="0"/>
            </a:br>
            <a:r>
              <a:rPr lang="en-US" dirty="0"/>
              <a:t>CT Noise – Denoising</a:t>
            </a:r>
          </a:p>
        </p:txBody>
      </p:sp>
    </p:spTree>
    <p:extLst>
      <p:ext uri="{BB962C8B-B14F-4D97-AF65-F5344CB8AC3E}">
        <p14:creationId xmlns:p14="http://schemas.microsoft.com/office/powerpoint/2010/main" val="1601467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erson using a computer">
            <a:extLst>
              <a:ext uri="{FF2B5EF4-FFF2-40B4-BE49-F238E27FC236}">
                <a16:creationId xmlns:a16="http://schemas.microsoft.com/office/drawing/2014/main" id="{1FE05F69-81FE-41EC-874F-C9DA7048A589}"/>
              </a:ext>
            </a:extLst>
          </p:cNvPr>
          <p:cNvPicPr>
            <a:picLocks noGrp="1" noChangeAspect="1"/>
          </p:cNvPicPr>
          <p:nvPr>
            <p:ph type="pic" sz="quarter" idx="13"/>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211" y="0"/>
            <a:ext cx="12187578" cy="6408000"/>
          </a:xfrm>
        </p:spPr>
      </p:pic>
      <p:sp>
        <p:nvSpPr>
          <p:cNvPr id="3" name="Footer Placeholder 2">
            <a:extLst>
              <a:ext uri="{FF2B5EF4-FFF2-40B4-BE49-F238E27FC236}">
                <a16:creationId xmlns:a16="http://schemas.microsoft.com/office/drawing/2014/main" id="{4EF15B35-3E87-AB47-A668-38DD000ADF27}"/>
              </a:ext>
            </a:extLst>
          </p:cNvPr>
          <p:cNvSpPr>
            <a:spLocks noGrp="1"/>
          </p:cNvSpPr>
          <p:nvPr>
            <p:ph type="ftr" sz="quarter" idx="11"/>
          </p:nvPr>
        </p:nvSpPr>
        <p:spPr/>
        <p:txBody>
          <a:bodyPr/>
          <a:lstStyle/>
          <a:p>
            <a:r>
              <a:rPr lang="en-US" sz="900" spc="100" dirty="0">
                <a:effectLst/>
                <a:latin typeface="Times New Roman" panose="02020603050405020304" pitchFamily="18" charset="0"/>
                <a:ea typeface="Calibri" panose="020F0502020204030204" pitchFamily="34" charset="0"/>
                <a:cs typeface="Times New Roman" panose="02020603050405020304" pitchFamily="18" charset="0"/>
              </a:rPr>
              <a:t>Denoising using Noise-to-Noise</a:t>
            </a:r>
            <a:endParaRPr lang="en-US" spc="100" dirty="0"/>
          </a:p>
        </p:txBody>
      </p:sp>
      <p:sp>
        <p:nvSpPr>
          <p:cNvPr id="18" name="Slide Number Placeholder 17">
            <a:extLst>
              <a:ext uri="{FF2B5EF4-FFF2-40B4-BE49-F238E27FC236}">
                <a16:creationId xmlns:a16="http://schemas.microsoft.com/office/drawing/2014/main" id="{41B78239-2280-4550-A468-F95E90299A50}"/>
              </a:ext>
            </a:extLst>
          </p:cNvPr>
          <p:cNvSpPr>
            <a:spLocks noGrp="1"/>
          </p:cNvSpPr>
          <p:nvPr>
            <p:ph type="sldNum" sz="quarter" idx="12"/>
          </p:nvPr>
        </p:nvSpPr>
        <p:spPr/>
        <p:txBody>
          <a:bodyPr/>
          <a:lstStyle/>
          <a:p>
            <a:fld id="{3A98EE3D-8CD1-4C3F-BD1C-C98C9596463C}" type="slidenum">
              <a:rPr lang="en-US" smtClean="0"/>
              <a:pPr/>
              <a:t>9</a:t>
            </a:fld>
            <a:endParaRPr lang="en-US" dirty="0"/>
          </a:p>
        </p:txBody>
      </p:sp>
      <mc:AlternateContent xmlns:mc="http://schemas.openxmlformats.org/markup-compatibility/2006" xmlns:a14="http://schemas.microsoft.com/office/drawing/2010/main">
        <mc:Choice Requires="a14">
          <p:sp>
            <p:nvSpPr>
              <p:cNvPr id="9" name="Text Placeholder 3">
                <a:extLst>
                  <a:ext uri="{FF2B5EF4-FFF2-40B4-BE49-F238E27FC236}">
                    <a16:creationId xmlns:a16="http://schemas.microsoft.com/office/drawing/2014/main" id="{4BA68470-E169-4688-B149-BFE69D674F05}"/>
                  </a:ext>
                </a:extLst>
              </p:cNvPr>
              <p:cNvSpPr txBox="1">
                <a:spLocks/>
              </p:cNvSpPr>
              <p:nvPr/>
            </p:nvSpPr>
            <p:spPr>
              <a:xfrm>
                <a:off x="325464" y="1563262"/>
                <a:ext cx="5889356" cy="4467818"/>
              </a:xfrm>
              <a:prstGeom prst="rect">
                <a:avLst/>
              </a:prstGeom>
            </p:spPr>
            <p:txBody>
              <a:bodyPr vert="horz" lIns="0" tIns="45720" rIns="0" bIns="45720" rtlCol="0">
                <a:noAutofit/>
              </a:bodyPr>
              <a:lstStyle>
                <a:lvl1pPr marL="91440" indent="-91440" algn="r" defTabSz="914400" rtl="1"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r" defTabSz="914400" rtl="1"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r" defTabSz="914400" rtl="1"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r" defTabSz="914400" rtl="1"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r" defTabSz="914400" rtl="1"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55600" indent="-355600" algn="l" rtl="0">
                  <a:buFont typeface="Arial" panose="020B0604020202020204" pitchFamily="34" charset="0"/>
                  <a:buChar char="•"/>
                </a:pPr>
                <a:r>
                  <a:rPr lang="en-US" dirty="0">
                    <a:ea typeface="Calibri" panose="020F0502020204030204" pitchFamily="34" charset="0"/>
                    <a:cs typeface="Arial" panose="020B0604020202020204" pitchFamily="34" charset="0"/>
                  </a:rPr>
                  <a:t>Noise is hard to recreate, so average noise is reproduced.</a:t>
                </a:r>
              </a:p>
              <a:p>
                <a:pPr marL="355600" indent="-355600" algn="l" rtl="0">
                  <a:buFont typeface="Arial" panose="020B0604020202020204" pitchFamily="34" charset="0"/>
                  <a:buChar char="•"/>
                </a:pPr>
                <a:r>
                  <a:rPr lang="en-US" dirty="0">
                    <a:ea typeface="Calibri" panose="020F0502020204030204" pitchFamily="34" charset="0"/>
                    <a:cs typeface="Arial" panose="020B0604020202020204" pitchFamily="34" charset="0"/>
                  </a:rPr>
                  <a:t>Small Dataset solution:</a:t>
                </a:r>
              </a:p>
              <a:p>
                <a:pPr marL="648208" lvl="1" indent="-355600" algn="l" rtl="0">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Calibri" panose="020F0502020204030204" pitchFamily="34" charset="0"/>
                        <a:cs typeface="Arial" panose="020B0604020202020204" pitchFamily="34" charset="0"/>
                      </a:rPr>
                      <m:t>𝐷𝑎𝑡𝑎𝑆𝑒𝑡𝑆𝑖𝑧𝑒</m:t>
                    </m:r>
                    <m:r>
                      <a:rPr lang="en-US" b="0" i="1" smtClean="0">
                        <a:latin typeface="Cambria Math" panose="02040503050406030204" pitchFamily="18" charset="0"/>
                        <a:ea typeface="Calibri" panose="020F0502020204030204" pitchFamily="34" charset="0"/>
                        <a:cs typeface="Arial" panose="020B0604020202020204" pitchFamily="34" charset="0"/>
                      </a:rPr>
                      <m:t>= </m:t>
                    </m:r>
                    <m:r>
                      <a:rPr lang="en-US" b="0" i="1" smtClean="0">
                        <a:latin typeface="Cambria Math" panose="02040503050406030204" pitchFamily="18" charset="0"/>
                        <a:ea typeface="Calibri" panose="020F0502020204030204" pitchFamily="34" charset="0"/>
                        <a:cs typeface="Arial" panose="020B0604020202020204" pitchFamily="34" charset="0"/>
                      </a:rPr>
                      <m:t>𝐼</m:t>
                    </m:r>
                    <m:r>
                      <a:rPr lang="en-US" b="0" i="1" smtClean="0">
                        <a:latin typeface="Cambria Math" panose="02040503050406030204" pitchFamily="18" charset="0"/>
                        <a:ea typeface="Calibri" panose="020F0502020204030204" pitchFamily="34" charset="0"/>
                        <a:cs typeface="Arial" panose="020B0604020202020204" pitchFamily="34" charset="0"/>
                      </a:rPr>
                      <m:t>⋅</m:t>
                    </m:r>
                    <m:d>
                      <m:dPr>
                        <m:ctrlPr>
                          <a:rPr lang="en-US" b="0" i="1" smtClean="0">
                            <a:latin typeface="Cambria Math" panose="02040503050406030204" pitchFamily="18" charset="0"/>
                            <a:ea typeface="Calibri" panose="020F0502020204030204" pitchFamily="34" charset="0"/>
                            <a:cs typeface="Arial" panose="020B0604020202020204" pitchFamily="34" charset="0"/>
                          </a:rPr>
                        </m:ctrlPr>
                      </m:dPr>
                      <m:e>
                        <m:r>
                          <a:rPr lang="en-US" b="0" i="1" smtClean="0">
                            <a:latin typeface="Cambria Math" panose="02040503050406030204" pitchFamily="18" charset="0"/>
                            <a:ea typeface="Calibri" panose="020F0502020204030204" pitchFamily="34" charset="0"/>
                            <a:cs typeface="Arial" panose="020B0604020202020204" pitchFamily="34" charset="0"/>
                          </a:rPr>
                          <m:t>𝑁</m:t>
                        </m:r>
                        <m:r>
                          <a:rPr lang="en-US" b="0" i="1" smtClean="0">
                            <a:latin typeface="Cambria Math" panose="02040503050406030204" pitchFamily="18" charset="0"/>
                            <a:ea typeface="Calibri" panose="020F0502020204030204" pitchFamily="34" charset="0"/>
                            <a:cs typeface="Arial" panose="020B0604020202020204" pitchFamily="34" charset="0"/>
                          </a:rPr>
                          <m:t>⋅</m:t>
                        </m:r>
                        <m:d>
                          <m:dPr>
                            <m:ctrlPr>
                              <a:rPr lang="en-US" b="0" i="1" smtClean="0">
                                <a:latin typeface="Cambria Math" panose="02040503050406030204" pitchFamily="18" charset="0"/>
                                <a:ea typeface="Calibri" panose="020F0502020204030204" pitchFamily="34" charset="0"/>
                                <a:cs typeface="Arial" panose="020B0604020202020204" pitchFamily="34" charset="0"/>
                              </a:rPr>
                            </m:ctrlPr>
                          </m:dPr>
                          <m:e>
                            <m:r>
                              <a:rPr lang="en-US" b="0" i="1" smtClean="0">
                                <a:latin typeface="Cambria Math" panose="02040503050406030204" pitchFamily="18" charset="0"/>
                                <a:ea typeface="Calibri" panose="020F0502020204030204" pitchFamily="34" charset="0"/>
                                <a:cs typeface="Arial" panose="020B0604020202020204" pitchFamily="34" charset="0"/>
                              </a:rPr>
                              <m:t>𝑁</m:t>
                            </m:r>
                            <m:r>
                              <a:rPr lang="en-US" b="0" i="1" smtClean="0">
                                <a:latin typeface="Cambria Math" panose="02040503050406030204" pitchFamily="18" charset="0"/>
                                <a:ea typeface="Calibri" panose="020F0502020204030204" pitchFamily="34" charset="0"/>
                                <a:cs typeface="Arial" panose="020B0604020202020204" pitchFamily="34" charset="0"/>
                              </a:rPr>
                              <m:t>−</m:t>
                            </m:r>
                            <m:r>
                              <a:rPr lang="en-US" b="0" i="1" smtClean="0">
                                <a:latin typeface="Cambria Math" panose="02040503050406030204" pitchFamily="18" charset="0"/>
                                <a:ea typeface="Calibri" panose="020F0502020204030204" pitchFamily="34" charset="0"/>
                                <a:cs typeface="Arial" panose="020B0604020202020204" pitchFamily="34" charset="0"/>
                              </a:rPr>
                              <m:t>1</m:t>
                            </m:r>
                          </m:e>
                        </m:d>
                      </m:e>
                    </m:d>
                    <m:r>
                      <a:rPr lang="en-US" b="0" i="1" smtClean="0">
                        <a:latin typeface="Cambria Math" panose="02040503050406030204" pitchFamily="18" charset="0"/>
                        <a:ea typeface="Calibri" panose="020F0502020204030204" pitchFamily="34" charset="0"/>
                        <a:cs typeface="Arial" panose="020B0604020202020204" pitchFamily="34" charset="0"/>
                      </a:rPr>
                      <m:t> </m:t>
                    </m:r>
                  </m:oMath>
                </a14:m>
                <a:endParaRPr lang="en-US" b="0" dirty="0">
                  <a:ea typeface="Calibri" panose="020F0502020204030204" pitchFamily="34" charset="0"/>
                  <a:cs typeface="Arial" panose="020B0604020202020204" pitchFamily="34" charset="0"/>
                </a:endParaRPr>
              </a:p>
              <a:p>
                <a:pPr marL="648208" lvl="1" indent="-355600" algn="l" rtl="0">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Calibri" panose="020F0502020204030204" pitchFamily="34" charset="0"/>
                        <a:cs typeface="Arial" panose="020B0604020202020204" pitchFamily="34" charset="0"/>
                      </a:rPr>
                      <m:t>𝐼</m:t>
                    </m:r>
                    <m:r>
                      <a:rPr lang="en-US" b="0" i="1" smtClean="0">
                        <a:latin typeface="Cambria Math" panose="02040503050406030204" pitchFamily="18" charset="0"/>
                        <a:ea typeface="Calibri" panose="020F0502020204030204" pitchFamily="34" charset="0"/>
                        <a:cs typeface="Arial" panose="020B0604020202020204" pitchFamily="34" charset="0"/>
                      </a:rPr>
                      <m:t> −</m:t>
                    </m:r>
                    <m:r>
                      <a:rPr lang="en-US" b="0" i="1" smtClean="0">
                        <a:latin typeface="Cambria Math" panose="02040503050406030204" pitchFamily="18" charset="0"/>
                        <a:ea typeface="Calibri" panose="020F0502020204030204" pitchFamily="34" charset="0"/>
                        <a:cs typeface="Arial" panose="020B0604020202020204" pitchFamily="34" charset="0"/>
                      </a:rPr>
                      <m:t>𝑛𝑢𝑚𝑏𝑒𝑟</m:t>
                    </m:r>
                    <m:r>
                      <a:rPr lang="en-US" b="0" i="1" smtClean="0">
                        <a:latin typeface="Cambria Math" panose="02040503050406030204" pitchFamily="18" charset="0"/>
                        <a:ea typeface="Calibri" panose="020F0502020204030204" pitchFamily="34" charset="0"/>
                        <a:cs typeface="Arial" panose="020B0604020202020204" pitchFamily="34" charset="0"/>
                      </a:rPr>
                      <m:t> </m:t>
                    </m:r>
                    <m:r>
                      <a:rPr lang="en-US" b="0" i="1" smtClean="0">
                        <a:latin typeface="Cambria Math" panose="02040503050406030204" pitchFamily="18" charset="0"/>
                        <a:ea typeface="Calibri" panose="020F0502020204030204" pitchFamily="34" charset="0"/>
                        <a:cs typeface="Arial" panose="020B0604020202020204" pitchFamily="34" charset="0"/>
                      </a:rPr>
                      <m:t>𝑜𝑓</m:t>
                    </m:r>
                    <m:r>
                      <a:rPr lang="en-US" b="0" i="1" smtClean="0">
                        <a:latin typeface="Cambria Math" panose="02040503050406030204" pitchFamily="18" charset="0"/>
                        <a:ea typeface="Calibri" panose="020F0502020204030204" pitchFamily="34" charset="0"/>
                        <a:cs typeface="Arial" panose="020B0604020202020204" pitchFamily="34" charset="0"/>
                      </a:rPr>
                      <m:t> </m:t>
                    </m:r>
                    <m:r>
                      <a:rPr lang="en-US" b="0" i="1" smtClean="0">
                        <a:latin typeface="Cambria Math" panose="02040503050406030204" pitchFamily="18" charset="0"/>
                        <a:ea typeface="Calibri" panose="020F0502020204030204" pitchFamily="34" charset="0"/>
                        <a:cs typeface="Arial" panose="020B0604020202020204" pitchFamily="34" charset="0"/>
                      </a:rPr>
                      <m:t>𝑑𝑖𝑓𝑓𝑒𝑟𝑒𝑛𝑡</m:t>
                    </m:r>
                    <m:r>
                      <a:rPr lang="en-US" b="0" i="1" smtClean="0">
                        <a:latin typeface="Cambria Math" panose="02040503050406030204" pitchFamily="18" charset="0"/>
                        <a:ea typeface="Calibri" panose="020F0502020204030204" pitchFamily="34" charset="0"/>
                        <a:cs typeface="Arial" panose="020B0604020202020204" pitchFamily="34" charset="0"/>
                      </a:rPr>
                      <m:t> </m:t>
                    </m:r>
                    <m:r>
                      <a:rPr lang="en-US" b="0" i="1" smtClean="0">
                        <a:latin typeface="Cambria Math" panose="02040503050406030204" pitchFamily="18" charset="0"/>
                        <a:ea typeface="Calibri" panose="020F0502020204030204" pitchFamily="34" charset="0"/>
                        <a:cs typeface="Arial" panose="020B0604020202020204" pitchFamily="34" charset="0"/>
                      </a:rPr>
                      <m:t>𝑖𝑚𝑎𝑔𝑒𝑠</m:t>
                    </m:r>
                    <m:r>
                      <a:rPr lang="en-US" b="0" i="1" smtClean="0">
                        <a:latin typeface="Cambria Math" panose="02040503050406030204" pitchFamily="18" charset="0"/>
                        <a:ea typeface="Calibri" panose="020F0502020204030204" pitchFamily="34" charset="0"/>
                        <a:cs typeface="Arial" panose="020B0604020202020204" pitchFamily="34" charset="0"/>
                      </a:rPr>
                      <m:t>.</m:t>
                    </m:r>
                  </m:oMath>
                </a14:m>
                <a:endParaRPr lang="en-US" b="0" dirty="0">
                  <a:ea typeface="Calibri" panose="020F0502020204030204" pitchFamily="34" charset="0"/>
                  <a:cs typeface="Arial" panose="020B0604020202020204" pitchFamily="34" charset="0"/>
                </a:endParaRPr>
              </a:p>
              <a:p>
                <a:pPr marL="648208" lvl="1" indent="-355600" algn="l" rtl="0">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Calibri" panose="020F0502020204030204" pitchFamily="34" charset="0"/>
                        <a:cs typeface="Arial" panose="020B0604020202020204" pitchFamily="34" charset="0"/>
                      </a:rPr>
                      <m:t>𝑁</m:t>
                    </m:r>
                    <m:r>
                      <a:rPr lang="en-US" b="0" i="1" smtClean="0">
                        <a:latin typeface="Cambria Math" panose="02040503050406030204" pitchFamily="18" charset="0"/>
                        <a:ea typeface="Calibri" panose="020F0502020204030204" pitchFamily="34" charset="0"/>
                        <a:cs typeface="Arial" panose="020B0604020202020204" pitchFamily="34" charset="0"/>
                      </a:rPr>
                      <m:t>−</m:t>
                    </m:r>
                    <m:r>
                      <a:rPr lang="en-US" b="0" i="1" smtClean="0">
                        <a:latin typeface="Cambria Math" panose="02040503050406030204" pitchFamily="18" charset="0"/>
                        <a:ea typeface="Calibri" panose="020F0502020204030204" pitchFamily="34" charset="0"/>
                        <a:cs typeface="Arial" panose="020B0604020202020204" pitchFamily="34" charset="0"/>
                      </a:rPr>
                      <m:t>𝑛𝑢𝑚𝑏𝑒𝑟</m:t>
                    </m:r>
                    <m:r>
                      <a:rPr lang="en-US" b="0" i="1" smtClean="0">
                        <a:latin typeface="Cambria Math" panose="02040503050406030204" pitchFamily="18" charset="0"/>
                        <a:ea typeface="Calibri" panose="020F0502020204030204" pitchFamily="34" charset="0"/>
                        <a:cs typeface="Arial" panose="020B0604020202020204" pitchFamily="34" charset="0"/>
                      </a:rPr>
                      <m:t> </m:t>
                    </m:r>
                    <m:r>
                      <a:rPr lang="en-US" b="0" i="1" smtClean="0">
                        <a:latin typeface="Cambria Math" panose="02040503050406030204" pitchFamily="18" charset="0"/>
                        <a:ea typeface="Calibri" panose="020F0502020204030204" pitchFamily="34" charset="0"/>
                        <a:cs typeface="Arial" panose="020B0604020202020204" pitchFamily="34" charset="0"/>
                      </a:rPr>
                      <m:t>𝑜𝑓</m:t>
                    </m:r>
                    <m:r>
                      <a:rPr lang="en-US" b="0" i="1" smtClean="0">
                        <a:latin typeface="Cambria Math" panose="02040503050406030204" pitchFamily="18" charset="0"/>
                        <a:ea typeface="Calibri" panose="020F0502020204030204" pitchFamily="34" charset="0"/>
                        <a:cs typeface="Arial" panose="020B0604020202020204" pitchFamily="34" charset="0"/>
                      </a:rPr>
                      <m:t> </m:t>
                    </m:r>
                    <m:r>
                      <a:rPr lang="en-US" b="0" i="1" smtClean="0">
                        <a:latin typeface="Cambria Math" panose="02040503050406030204" pitchFamily="18" charset="0"/>
                        <a:ea typeface="Calibri" panose="020F0502020204030204" pitchFamily="34" charset="0"/>
                        <a:cs typeface="Arial" panose="020B0604020202020204" pitchFamily="34" charset="0"/>
                      </a:rPr>
                      <m:t>𝑛𝑜𝑖𝑠𝑦</m:t>
                    </m:r>
                    <m:r>
                      <a:rPr lang="en-US" b="0" i="1" smtClean="0">
                        <a:latin typeface="Cambria Math" panose="02040503050406030204" pitchFamily="18" charset="0"/>
                        <a:ea typeface="Calibri" panose="020F0502020204030204" pitchFamily="34" charset="0"/>
                        <a:cs typeface="Arial" panose="020B0604020202020204" pitchFamily="34" charset="0"/>
                      </a:rPr>
                      <m:t> </m:t>
                    </m:r>
                    <m:r>
                      <a:rPr lang="en-US" b="0" i="1" smtClean="0">
                        <a:latin typeface="Cambria Math" panose="02040503050406030204" pitchFamily="18" charset="0"/>
                        <a:ea typeface="Calibri" panose="020F0502020204030204" pitchFamily="34" charset="0"/>
                        <a:cs typeface="Arial" panose="020B0604020202020204" pitchFamily="34" charset="0"/>
                      </a:rPr>
                      <m:t>𝑖𝑛𝑠𝑡𝑎𝑛𝑐𝑒𝑠</m:t>
                    </m:r>
                    <m:r>
                      <a:rPr lang="en-US" b="0" i="1" smtClean="0">
                        <a:latin typeface="Cambria Math" panose="02040503050406030204" pitchFamily="18" charset="0"/>
                        <a:ea typeface="Calibri" panose="020F0502020204030204" pitchFamily="34" charset="0"/>
                        <a:cs typeface="Arial" panose="020B0604020202020204" pitchFamily="34" charset="0"/>
                      </a:rPr>
                      <m:t> </m:t>
                    </m:r>
                    <m:r>
                      <a:rPr lang="en-US" b="0" i="1" smtClean="0">
                        <a:latin typeface="Cambria Math" panose="02040503050406030204" pitchFamily="18" charset="0"/>
                        <a:ea typeface="Calibri" panose="020F0502020204030204" pitchFamily="34" charset="0"/>
                        <a:cs typeface="Arial" panose="020B0604020202020204" pitchFamily="34" charset="0"/>
                      </a:rPr>
                      <m:t>𝑜𝑓</m:t>
                    </m:r>
                    <m:r>
                      <a:rPr lang="en-US" b="0" i="1" smtClean="0">
                        <a:latin typeface="Cambria Math" panose="02040503050406030204" pitchFamily="18" charset="0"/>
                        <a:ea typeface="Calibri" panose="020F0502020204030204" pitchFamily="34" charset="0"/>
                        <a:cs typeface="Arial" panose="020B0604020202020204" pitchFamily="34" charset="0"/>
                      </a:rPr>
                      <m:t> </m:t>
                    </m:r>
                    <m:r>
                      <a:rPr lang="en-US" b="0" i="1" smtClean="0">
                        <a:latin typeface="Cambria Math" panose="02040503050406030204" pitchFamily="18" charset="0"/>
                        <a:ea typeface="Calibri" panose="020F0502020204030204" pitchFamily="34" charset="0"/>
                        <a:cs typeface="Arial" panose="020B0604020202020204" pitchFamily="34" charset="0"/>
                      </a:rPr>
                      <m:t>𝑒𝑣𝑒𝑟𝑦</m:t>
                    </m:r>
                    <m:r>
                      <a:rPr lang="en-US" b="0" i="1" smtClean="0">
                        <a:latin typeface="Cambria Math" panose="02040503050406030204" pitchFamily="18" charset="0"/>
                        <a:ea typeface="Calibri" panose="020F0502020204030204" pitchFamily="34" charset="0"/>
                        <a:cs typeface="Arial" panose="020B0604020202020204" pitchFamily="34" charset="0"/>
                      </a:rPr>
                      <m:t> </m:t>
                    </m:r>
                    <m:r>
                      <a:rPr lang="en-US" b="0" i="1" smtClean="0">
                        <a:latin typeface="Cambria Math" panose="02040503050406030204" pitchFamily="18" charset="0"/>
                        <a:ea typeface="Calibri" panose="020F0502020204030204" pitchFamily="34" charset="0"/>
                        <a:cs typeface="Arial" panose="020B0604020202020204" pitchFamily="34" charset="0"/>
                      </a:rPr>
                      <m:t>𝑖𝑚𝑎𝑔𝑒</m:t>
                    </m:r>
                    <m:r>
                      <a:rPr lang="en-US" b="0" i="1" smtClean="0">
                        <a:latin typeface="Cambria Math" panose="02040503050406030204" pitchFamily="18" charset="0"/>
                        <a:ea typeface="Calibri" panose="020F0502020204030204" pitchFamily="34" charset="0"/>
                        <a:cs typeface="Arial" panose="020B0604020202020204" pitchFamily="34" charset="0"/>
                      </a:rPr>
                      <m:t>.</m:t>
                    </m:r>
                  </m:oMath>
                </a14:m>
                <a:endParaRPr lang="en-US" dirty="0">
                  <a:ea typeface="Calibri" panose="020F0502020204030204" pitchFamily="34" charset="0"/>
                  <a:cs typeface="Arial" panose="020B0604020202020204" pitchFamily="34" charset="0"/>
                </a:endParaRPr>
              </a:p>
              <a:p>
                <a:pPr marL="355600" indent="-355600" algn="l" rtl="0">
                  <a:buFont typeface="Arial" panose="020B0604020202020204" pitchFamily="34" charset="0"/>
                  <a:buChar char="•"/>
                </a:pPr>
                <a:r>
                  <a:rPr lang="en-US" dirty="0">
                    <a:ea typeface="Calibri" panose="020F0502020204030204" pitchFamily="34" charset="0"/>
                    <a:cs typeface="Arial" panose="020B0604020202020204" pitchFamily="34" charset="0"/>
                  </a:rPr>
                  <a:t>Data augmentation to increase even more the dataset.</a:t>
                </a:r>
              </a:p>
              <a:p>
                <a:pPr marL="355600" indent="-355600" algn="l" rtl="0">
                  <a:buFont typeface="Arial" panose="020B0604020202020204" pitchFamily="34" charset="0"/>
                  <a:buChar char="•"/>
                </a:pPr>
                <a:r>
                  <a:rPr lang="en-US" dirty="0">
                    <a:ea typeface="Calibri" panose="020F0502020204030204" pitchFamily="34" charset="0"/>
                    <a:cs typeface="Arial" panose="020B0604020202020204" pitchFamily="34" charset="0"/>
                  </a:rPr>
                  <a:t>The results are in the same range as Noise2Clean (and even higher).</a:t>
                </a:r>
              </a:p>
            </p:txBody>
          </p:sp>
        </mc:Choice>
        <mc:Fallback xmlns="">
          <p:sp>
            <p:nvSpPr>
              <p:cNvPr id="9" name="Text Placeholder 3">
                <a:extLst>
                  <a:ext uri="{FF2B5EF4-FFF2-40B4-BE49-F238E27FC236}">
                    <a16:creationId xmlns:a16="http://schemas.microsoft.com/office/drawing/2014/main" id="{4BA68470-E169-4688-B149-BFE69D674F05}"/>
                  </a:ext>
                </a:extLst>
              </p:cNvPr>
              <p:cNvSpPr txBox="1">
                <a:spLocks noRot="1" noChangeAspect="1" noMove="1" noResize="1" noEditPoints="1" noAdjustHandles="1" noChangeArrowheads="1" noChangeShapeType="1" noTextEdit="1"/>
              </p:cNvSpPr>
              <p:nvPr/>
            </p:nvSpPr>
            <p:spPr>
              <a:xfrm>
                <a:off x="325464" y="1563262"/>
                <a:ext cx="5889356" cy="4467818"/>
              </a:xfrm>
              <a:prstGeom prst="rect">
                <a:avLst/>
              </a:prstGeom>
              <a:blipFill>
                <a:blip r:embed="rId4"/>
                <a:stretch>
                  <a:fillRect l="-2484" t="-682"/>
                </a:stretch>
              </a:blipFill>
            </p:spPr>
            <p:txBody>
              <a:bodyPr/>
              <a:lstStyle/>
              <a:p>
                <a:r>
                  <a:rPr lang="he-IL">
                    <a:noFill/>
                  </a:rPr>
                  <a:t> </a:t>
                </a:r>
              </a:p>
            </p:txBody>
          </p:sp>
        </mc:Fallback>
      </mc:AlternateContent>
      <p:pic>
        <p:nvPicPr>
          <p:cNvPr id="10" name="Picture 9" descr="A picture containing text, white, black, dark&#10;&#10;Description automatically generated">
            <a:extLst>
              <a:ext uri="{FF2B5EF4-FFF2-40B4-BE49-F238E27FC236}">
                <a16:creationId xmlns:a16="http://schemas.microsoft.com/office/drawing/2014/main" id="{931AFBBC-49B7-4D29-8627-03A0DACD36E0}"/>
              </a:ext>
            </a:extLst>
          </p:cNvPr>
          <p:cNvPicPr>
            <a:picLocks noChangeAspect="1"/>
          </p:cNvPicPr>
          <p:nvPr/>
        </p:nvPicPr>
        <p:blipFill>
          <a:blip r:embed="rId5"/>
          <a:stretch>
            <a:fillRect/>
          </a:stretch>
        </p:blipFill>
        <p:spPr>
          <a:xfrm>
            <a:off x="6792721" y="1563262"/>
            <a:ext cx="4578013" cy="4578013"/>
          </a:xfrm>
          <a:prstGeom prst="rect">
            <a:avLst/>
          </a:prstGeom>
        </p:spPr>
      </p:pic>
      <p:sp>
        <p:nvSpPr>
          <p:cNvPr id="11" name="Title 14">
            <a:extLst>
              <a:ext uri="{FF2B5EF4-FFF2-40B4-BE49-F238E27FC236}">
                <a16:creationId xmlns:a16="http://schemas.microsoft.com/office/drawing/2014/main" id="{9D967095-B0D0-477F-B8C9-2AD0513C3A35}"/>
              </a:ext>
            </a:extLst>
          </p:cNvPr>
          <p:cNvSpPr txBox="1">
            <a:spLocks/>
          </p:cNvSpPr>
          <p:nvPr/>
        </p:nvSpPr>
        <p:spPr>
          <a:xfrm>
            <a:off x="0" y="0"/>
            <a:ext cx="12192000" cy="1296537"/>
          </a:xfrm>
          <a:prstGeom prst="rect">
            <a:avLst/>
          </a:prstGeom>
          <a:solidFill>
            <a:schemeClr val="accent1">
              <a:lumMod val="40000"/>
              <a:lumOff val="60000"/>
              <a:alpha val="50000"/>
            </a:schemeClr>
          </a:solidFill>
        </p:spPr>
        <p:txBody>
          <a:bodyPr vert="horz" lIns="720000" tIns="108000" rIns="91440" bIns="45720" rtlCol="0" anchor="ctr" anchorCtr="0">
            <a:normAutofit/>
          </a:bodyPr>
          <a:lstStyle>
            <a:lvl1pPr algn="l" defTabSz="914400" rtl="1" eaLnBrk="1" latinLnBrk="0" hangingPunct="1">
              <a:lnSpc>
                <a:spcPct val="90000"/>
              </a:lnSpc>
              <a:spcBef>
                <a:spcPct val="0"/>
              </a:spcBef>
              <a:buNone/>
              <a:defRPr sz="3600" kern="1200" spc="-50" baseline="0">
                <a:solidFill>
                  <a:schemeClr val="tx1">
                    <a:lumMod val="75000"/>
                    <a:lumOff val="25000"/>
                  </a:schemeClr>
                </a:solidFill>
                <a:latin typeface="+mj-lt"/>
                <a:ea typeface="+mj-ea"/>
                <a:cs typeface="+mj-cs"/>
              </a:defRPr>
            </a:lvl1pPr>
          </a:lstStyle>
          <a:p>
            <a:r>
              <a:rPr lang="en-US" sz="2400" dirty="0"/>
              <a:t>Background</a:t>
            </a:r>
            <a:br>
              <a:rPr lang="en-US" dirty="0"/>
            </a:br>
            <a:r>
              <a:rPr lang="en-US" dirty="0"/>
              <a:t>CT Noise – Denoising – Noise2Noise</a:t>
            </a:r>
          </a:p>
        </p:txBody>
      </p:sp>
    </p:spTree>
    <p:extLst>
      <p:ext uri="{BB962C8B-B14F-4D97-AF65-F5344CB8AC3E}">
        <p14:creationId xmlns:p14="http://schemas.microsoft.com/office/powerpoint/2010/main" val="333227043"/>
      </p:ext>
    </p:extLst>
  </p:cSld>
  <p:clrMapOvr>
    <a:masterClrMapping/>
  </p:clrMapOvr>
</p:sld>
</file>

<file path=ppt/theme/theme1.xml><?xml version="1.0" encoding="utf-8"?>
<a:theme xmlns:a="http://schemas.openxmlformats.org/drawingml/2006/main" name="RetrospectVTI">
  <a:themeElements>
    <a:clrScheme name="Custom 62">
      <a:dk1>
        <a:srgbClr val="000000"/>
      </a:dk1>
      <a:lt1>
        <a:srgbClr val="FFFFFF"/>
      </a:lt1>
      <a:dk2>
        <a:srgbClr val="322441"/>
      </a:dk2>
      <a:lt2>
        <a:srgbClr val="E8E8E2"/>
      </a:lt2>
      <a:accent1>
        <a:srgbClr val="3F3DE3"/>
      </a:accent1>
      <a:accent2>
        <a:srgbClr val="7229D2"/>
      </a:accent2>
      <a:accent3>
        <a:srgbClr val="C62FE1"/>
      </a:accent3>
      <a:accent4>
        <a:srgbClr val="CF1DA0"/>
      </a:accent4>
      <a:accent5>
        <a:srgbClr val="E12F68"/>
      </a:accent5>
      <a:accent6>
        <a:srgbClr val="CF2E1D"/>
      </a:accent6>
      <a:hlink>
        <a:srgbClr val="87882D"/>
      </a:hlink>
      <a:folHlink>
        <a:srgbClr val="7F7F7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lassic-Corporate_Teach a Course_02_Win32_MO - v3" id="{9EE2A5A3-E40E-40AC-9760-FB610F2897F3}" vid="{7FC277D3-686C-411B-BE49-3E65515A7D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A09386F-CDB5-4CE9-AE70-AE4E53A633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8F16D9-EB65-4F11-9CD9-58377B437CF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C65060F-1094-41F3-95E3-03DA10677C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Classic corporate teach a course slides</Template>
  <TotalTime>5780</TotalTime>
  <Words>1217</Words>
  <Application>Microsoft Office PowerPoint</Application>
  <PresentationFormat>Widescreen</PresentationFormat>
  <Paragraphs>217</Paragraphs>
  <Slides>26</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Cambria Math</vt:lpstr>
      <vt:lpstr>Times New Roman</vt:lpstr>
      <vt:lpstr>Wingdings</vt:lpstr>
      <vt:lpstr>RetrospectVTI</vt:lpstr>
      <vt:lpstr>Capstone Project Phase A   Denoising using Noise-to-Noise</vt:lpstr>
      <vt:lpstr>Course Outline</vt:lpstr>
      <vt:lpstr>Introduction - Problem</vt:lpstr>
      <vt:lpstr>Introduction - Motivation</vt:lpstr>
      <vt:lpstr>Background Encoder-Decoder CNN</vt:lpstr>
      <vt:lpstr>Background CT Noise</vt:lpstr>
      <vt:lpstr>PowerPoint Presentation</vt:lpstr>
      <vt:lpstr>PowerPoint Presentation</vt:lpstr>
      <vt:lpstr>PowerPoint Presentation</vt:lpstr>
      <vt:lpstr>Research Process Dataset</vt:lpstr>
      <vt:lpstr>Expected Achievements</vt:lpstr>
      <vt:lpstr>Product - Flow</vt:lpstr>
      <vt:lpstr>Product - GUI</vt:lpstr>
      <vt:lpstr>Verification Plan</vt:lpstr>
      <vt:lpstr>Questions?</vt:lpstr>
      <vt:lpstr>Teach a Course</vt:lpstr>
      <vt:lpstr>Course Outline</vt:lpstr>
      <vt:lpstr>First Lesson</vt:lpstr>
      <vt:lpstr>First Skill</vt:lpstr>
      <vt:lpstr>Second Skill</vt:lpstr>
      <vt:lpstr>Second Skill</vt:lpstr>
      <vt:lpstr>Third Skill</vt:lpstr>
      <vt:lpstr>First Lesson Summary</vt:lpstr>
      <vt:lpstr>Course Progress</vt:lpstr>
      <vt:lpstr>Course Progress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Phase A   Denoising using Noise-to-Noise</dc:title>
  <dc:creator>אור מן</dc:creator>
  <cp:lastModifiedBy>אור מן</cp:lastModifiedBy>
  <cp:revision>1</cp:revision>
  <dcterms:created xsi:type="dcterms:W3CDTF">2021-12-25T10:06:03Z</dcterms:created>
  <dcterms:modified xsi:type="dcterms:W3CDTF">2022-01-01T19:28:52Z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